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7"/>
  </p:notesMasterIdLst>
  <p:sldIdLst>
    <p:sldId id="312" r:id="rId2"/>
    <p:sldId id="256" r:id="rId3"/>
    <p:sldId id="257" r:id="rId4"/>
    <p:sldId id="258" r:id="rId5"/>
    <p:sldId id="313" r:id="rId6"/>
    <p:sldId id="314" r:id="rId7"/>
    <p:sldId id="316" r:id="rId8"/>
    <p:sldId id="315" r:id="rId9"/>
    <p:sldId id="259" r:id="rId10"/>
    <p:sldId id="317" r:id="rId11"/>
    <p:sldId id="351" r:id="rId12"/>
    <p:sldId id="352" r:id="rId13"/>
    <p:sldId id="353" r:id="rId14"/>
    <p:sldId id="354" r:id="rId15"/>
    <p:sldId id="355" r:id="rId16"/>
    <p:sldId id="356" r:id="rId17"/>
    <p:sldId id="357" r:id="rId18"/>
    <p:sldId id="358" r:id="rId19"/>
    <p:sldId id="361" r:id="rId20"/>
    <p:sldId id="359" r:id="rId21"/>
    <p:sldId id="360" r:id="rId22"/>
    <p:sldId id="350" r:id="rId23"/>
    <p:sldId id="362" r:id="rId24"/>
    <p:sldId id="282" r:id="rId25"/>
    <p:sldId id="340" r:id="rId26"/>
  </p:sldIdLst>
  <p:sldSz cx="9144000" cy="5143500" type="screen16x9"/>
  <p:notesSz cx="6858000" cy="9144000"/>
  <p:embeddedFontLst>
    <p:embeddedFont>
      <p:font typeface="Anaheim" panose="020B0604020202020204" charset="0"/>
      <p:regular r:id="rId28"/>
    </p:embeddedFont>
    <p:embeddedFont>
      <p:font typeface="Arial Black" panose="020B0A04020102020204" pitchFamily="34" charset="0"/>
      <p:bold r:id="rId29"/>
    </p:embeddedFont>
    <p:embeddedFont>
      <p:font typeface="Barlow" panose="00000500000000000000" pitchFamily="2" charset="0"/>
      <p:regular r:id="rId30"/>
      <p:bold r:id="rId31"/>
      <p:italic r:id="rId32"/>
      <p:boldItalic r:id="rId33"/>
    </p:embeddedFont>
    <p:embeddedFont>
      <p:font typeface="Butterscotch" panose="020B0604020202020204" charset="0"/>
      <p:regular r:id="rId34"/>
    </p:embeddedFont>
    <p:embeddedFont>
      <p:font typeface="Cambria" panose="02040503050406030204" pitchFamily="18"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Cousine" panose="020B0604020202020204" charset="0"/>
      <p:regular r:id="rId43"/>
      <p:bold r:id="rId44"/>
      <p:italic r:id="rId45"/>
      <p:boldItalic r:id="rId46"/>
    </p:embeddedFont>
    <p:embeddedFont>
      <p:font typeface="Garamond" panose="02020404030301010803" pitchFamily="18" charset="0"/>
      <p:regular r:id="rId47"/>
      <p:bold r:id="rId48"/>
      <p:italic r:id="rId49"/>
    </p:embeddedFont>
    <p:embeddedFont>
      <p:font typeface="Manrope" panose="020B0604020202020204" charset="0"/>
      <p:regular r:id="rId50"/>
      <p:bold r:id="rId51"/>
    </p:embeddedFont>
    <p:embeddedFont>
      <p:font typeface="Nunito Light" pitchFamily="2" charset="0"/>
      <p:regular r:id="rId52"/>
      <p:italic r:id="rId53"/>
    </p:embeddedFont>
    <p:embeddedFont>
      <p:font typeface="Pangolin" panose="020B0604020202020204" charset="0"/>
      <p:regular r:id="rId54"/>
    </p:embeddedFont>
    <p:embeddedFont>
      <p:font typeface="Segoe UI Historic" panose="020B0502040204020203" pitchFamily="34" charset="0"/>
      <p:regular r:id="rId55"/>
    </p:embeddedFont>
    <p:embeddedFont>
      <p:font typeface="Sora" panose="020B0604020202020204" charset="0"/>
      <p:regular r:id="rId56"/>
      <p:bold r:id="rId57"/>
    </p:embeddedFont>
    <p:embeddedFont>
      <p:font typeface="Tunning Demo Oxide Bold" panose="00000800000000000000" charset="0"/>
      <p:bold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06" autoAdjust="0"/>
  </p:normalViewPr>
  <p:slideViewPr>
    <p:cSldViewPr snapToGrid="0">
      <p:cViewPr varScale="1">
        <p:scale>
          <a:sx n="89" d="100"/>
          <a:sy n="89" d="100"/>
        </p:scale>
        <p:origin x="87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1146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666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a:extLst>
            <a:ext uri="{FF2B5EF4-FFF2-40B4-BE49-F238E27FC236}">
              <a16:creationId xmlns:a16="http://schemas.microsoft.com/office/drawing/2014/main" id="{9D83E78E-F2FA-7558-3536-E30B2C6876FA}"/>
            </a:ext>
          </a:extLst>
        </p:cNvPr>
        <p:cNvGrpSpPr/>
        <p:nvPr/>
      </p:nvGrpSpPr>
      <p:grpSpPr>
        <a:xfrm>
          <a:off x="0" y="0"/>
          <a:ext cx="0" cy="0"/>
          <a:chOff x="0" y="0"/>
          <a:chExt cx="0" cy="0"/>
        </a:xfrm>
      </p:grpSpPr>
      <p:sp>
        <p:nvSpPr>
          <p:cNvPr id="1390" name="Google Shape;1390;g54dda1946d_6_257:notes">
            <a:extLst>
              <a:ext uri="{FF2B5EF4-FFF2-40B4-BE49-F238E27FC236}">
                <a16:creationId xmlns:a16="http://schemas.microsoft.com/office/drawing/2014/main" id="{16FEF065-8829-30F4-E61A-391BB2B351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54dda1946d_6_257:notes">
            <a:extLst>
              <a:ext uri="{FF2B5EF4-FFF2-40B4-BE49-F238E27FC236}">
                <a16:creationId xmlns:a16="http://schemas.microsoft.com/office/drawing/2014/main" id="{54732F6B-69AB-0C4F-65E9-97B70292394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53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a:extLst>
            <a:ext uri="{FF2B5EF4-FFF2-40B4-BE49-F238E27FC236}">
              <a16:creationId xmlns:a16="http://schemas.microsoft.com/office/drawing/2014/main" id="{476627F8-01CC-159B-59B6-EF822159E4C7}"/>
            </a:ext>
          </a:extLst>
        </p:cNvPr>
        <p:cNvGrpSpPr/>
        <p:nvPr/>
      </p:nvGrpSpPr>
      <p:grpSpPr>
        <a:xfrm>
          <a:off x="0" y="0"/>
          <a:ext cx="0" cy="0"/>
          <a:chOff x="0" y="0"/>
          <a:chExt cx="0" cy="0"/>
        </a:xfrm>
      </p:grpSpPr>
      <p:sp>
        <p:nvSpPr>
          <p:cNvPr id="1390" name="Google Shape;1390;g54dda1946d_6_257:notes">
            <a:extLst>
              <a:ext uri="{FF2B5EF4-FFF2-40B4-BE49-F238E27FC236}">
                <a16:creationId xmlns:a16="http://schemas.microsoft.com/office/drawing/2014/main" id="{8C51A8F8-BE50-5D67-C58F-238F6B71DA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54dda1946d_6_257:notes">
            <a:extLst>
              <a:ext uri="{FF2B5EF4-FFF2-40B4-BE49-F238E27FC236}">
                <a16:creationId xmlns:a16="http://schemas.microsoft.com/office/drawing/2014/main" id="{90E40D9A-BAC5-897E-7DD7-2614105B622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63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1"/>
        <p:cNvGrpSpPr/>
        <p:nvPr/>
      </p:nvGrpSpPr>
      <p:grpSpPr>
        <a:xfrm>
          <a:off x="0" y="0"/>
          <a:ext cx="0" cy="0"/>
          <a:chOff x="0" y="0"/>
          <a:chExt cx="0" cy="0"/>
        </a:xfrm>
      </p:grpSpPr>
      <p:sp>
        <p:nvSpPr>
          <p:cNvPr id="1872" name="Google Shape;1872;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3" name="Google Shape;1873;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985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54dda1946d_4_2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54dda1946d_4_2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345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226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90628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42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12700" y="0"/>
            <a:ext cx="9173370" cy="514216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019299" y="1403349"/>
            <a:ext cx="5111752" cy="1136650"/>
          </a:xfrm>
        </p:spPr>
        <p:txBody>
          <a:bodyPr anchor="b">
            <a:noAutofit/>
          </a:bodyPr>
          <a:lstStyle>
            <a:lvl1pPr algn="ctr">
              <a:defRPr sz="405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019299" y="2743198"/>
            <a:ext cx="5111752" cy="990602"/>
          </a:xfrm>
        </p:spPr>
        <p:txBody>
          <a:bodyPr anchor="t">
            <a:normAutofit/>
          </a:bodyPr>
          <a:lstStyle>
            <a:lvl1pPr marL="0" indent="0" algn="ctr">
              <a:buNone/>
              <a:defRPr sz="1575">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5987425" y="3778247"/>
            <a:ext cx="673100" cy="209550"/>
          </a:xfrm>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a:xfrm>
            <a:off x="2019298" y="3778247"/>
            <a:ext cx="3910976" cy="209550"/>
          </a:xfrm>
        </p:spPr>
        <p:txBody>
          <a:bodyPr/>
          <a:lstStyle/>
          <a:p>
            <a:endParaRPr lang="en-US" dirty="0"/>
          </a:p>
        </p:txBody>
      </p:sp>
      <p:sp>
        <p:nvSpPr>
          <p:cNvPr id="6" name="Slide Number Placeholder 5"/>
          <p:cNvSpPr>
            <a:spLocks noGrp="1"/>
          </p:cNvSpPr>
          <p:nvPr>
            <p:ph type="sldNum" sz="quarter" idx="12"/>
          </p:nvPr>
        </p:nvSpPr>
        <p:spPr>
          <a:xfrm>
            <a:off x="6717676" y="3778247"/>
            <a:ext cx="413375" cy="209550"/>
          </a:xfrm>
        </p:spPr>
        <p:txBody>
          <a:bodyPr/>
          <a:lstStyle/>
          <a:p>
            <a:fld id="{D57F1E4F-1CFF-5643-939E-217C01CDF565}" type="slidenum">
              <a:rPr lang="en-US" dirty="0"/>
              <a:pPr/>
              <a:t>‹Nº›</a:t>
            </a:fld>
            <a:endParaRPr lang="en-US" dirty="0"/>
          </a:p>
        </p:txBody>
      </p:sp>
      <p:cxnSp>
        <p:nvCxnSpPr>
          <p:cNvPr id="15" name="Straight Connector 14"/>
          <p:cNvCxnSpPr/>
          <p:nvPr/>
        </p:nvCxnSpPr>
        <p:spPr>
          <a:xfrm>
            <a:off x="2019299" y="2641598"/>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85816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3611561"/>
            <a:ext cx="7207250" cy="425054"/>
          </a:xfrm>
        </p:spPr>
        <p:txBody>
          <a:bodyPr anchor="b">
            <a:normAutofit/>
          </a:bodyPr>
          <a:lstStyle>
            <a:lvl1pPr algn="ctr">
              <a:defRPr sz="1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1070" y="781050"/>
            <a:ext cx="7579479" cy="2501902"/>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71551" y="4036615"/>
            <a:ext cx="7207250" cy="370284"/>
          </a:xfrm>
        </p:spPr>
        <p:txBody>
          <a:bodyPr>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72740574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77901" y="736599"/>
            <a:ext cx="7194549" cy="2216151"/>
          </a:xfrm>
        </p:spPr>
        <p:txBody>
          <a:bodyPr anchor="ctr">
            <a:normAutofit/>
          </a:bodyPr>
          <a:lstStyle>
            <a:lvl1pPr algn="ctr">
              <a:defRPr sz="2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7901" y="3257550"/>
            <a:ext cx="7194549"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35450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778001"/>
          </a:xfrm>
        </p:spPr>
        <p:txBody>
          <a:bodyPr anchor="ctr">
            <a:normAutofit/>
          </a:bodyPr>
          <a:lstStyle>
            <a:lvl1pPr algn="ctr">
              <a:defRPr sz="24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256109" y="2514600"/>
            <a:ext cx="6629402" cy="438150"/>
          </a:xfrm>
        </p:spPr>
        <p:txBody>
          <a:bodyPr anchor="ctr">
            <a:normAutofit/>
          </a:bodyPr>
          <a:lstStyle>
            <a:lvl1pPr marL="0" indent="0" algn="r">
              <a:buFontTx/>
              <a:buNone/>
              <a:defRPr sz="1500"/>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971551" y="3257550"/>
            <a:ext cx="7207250" cy="1149350"/>
          </a:xfrm>
        </p:spPr>
        <p:txBody>
          <a:bodyPr anchor="ctr">
            <a:normAutofit/>
          </a:bodyPr>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4" name="TextBox 13"/>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950200" y="2120903"/>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19" name="Straight Connector 18"/>
          <p:cNvCxnSpPr/>
          <p:nvPr/>
        </p:nvCxnSpPr>
        <p:spPr>
          <a:xfrm>
            <a:off x="1047127" y="3105149"/>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840032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71552" y="2481436"/>
            <a:ext cx="7207251" cy="1101600"/>
          </a:xfrm>
        </p:spPr>
        <p:txBody>
          <a:bodyPr anchor="b">
            <a:normAutofit/>
          </a:bodyPr>
          <a:lstStyle>
            <a:lvl1pPr algn="l">
              <a:defRPr sz="2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1" y="3583036"/>
            <a:ext cx="7207251" cy="645300"/>
          </a:xfrm>
        </p:spPr>
        <p:txBody>
          <a:bodyPr anchor="t">
            <a:normAutofit/>
          </a:bodyPr>
          <a:lstStyle>
            <a:lvl1pPr marL="0" indent="0" algn="l">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62404501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084660" y="736599"/>
            <a:ext cx="6972299" cy="1682751"/>
          </a:xfrm>
        </p:spPr>
        <p:txBody>
          <a:bodyPr anchor="ctr">
            <a:normAutofit/>
          </a:bodyPr>
          <a:lstStyle>
            <a:lvl1pPr algn="ctr">
              <a:defRPr sz="2400" b="0" cap="none">
                <a:solidFill>
                  <a:schemeClr val="tx1"/>
                </a:solidFill>
              </a:defRPr>
            </a:lvl1pPr>
          </a:lstStyle>
          <a:p>
            <a:r>
              <a:rPr lang="es-ES"/>
              <a:t>Haga clic para modificar el estilo de título del patrón</a:t>
            </a:r>
            <a:endParaRPr lang="en-US" dirty="0"/>
          </a:p>
        </p:txBody>
      </p:sp>
      <p:sp>
        <p:nvSpPr>
          <p:cNvPr id="23" name="Text Placeholder 2"/>
          <p:cNvSpPr>
            <a:spLocks noGrp="1"/>
          </p:cNvSpPr>
          <p:nvPr>
            <p:ph type="body" idx="13"/>
          </p:nvPr>
        </p:nvSpPr>
        <p:spPr>
          <a:xfrm>
            <a:off x="971551" y="2729484"/>
            <a:ext cx="7207251" cy="665226"/>
          </a:xfrm>
        </p:spPr>
        <p:txBody>
          <a:bodyPr anchor="b">
            <a:normAutofit/>
          </a:bodyPr>
          <a:lstStyle>
            <a:lvl1pPr marL="0" indent="0" algn="l">
              <a:spcBef>
                <a:spcPts val="0"/>
              </a:spcBef>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971551" y="3397250"/>
            <a:ext cx="7207251" cy="100965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12" name="TextBox 11"/>
          <p:cNvSpPr txBox="1"/>
          <p:nvPr/>
        </p:nvSpPr>
        <p:spPr>
          <a:xfrm>
            <a:off x="646510" y="659971"/>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3" name="TextBox 12"/>
          <p:cNvSpPr txBox="1"/>
          <p:nvPr/>
        </p:nvSpPr>
        <p:spPr>
          <a:xfrm>
            <a:off x="7950200" y="1949446"/>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cxnSp>
        <p:nvCxnSpPr>
          <p:cNvPr id="26" name="Straight Connector 25"/>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43676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971551" y="736599"/>
            <a:ext cx="7207250" cy="1682751"/>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20" name="Text Placeholder 2"/>
          <p:cNvSpPr>
            <a:spLocks noGrp="1"/>
          </p:cNvSpPr>
          <p:nvPr>
            <p:ph type="body" idx="13"/>
          </p:nvPr>
        </p:nvSpPr>
        <p:spPr>
          <a:xfrm>
            <a:off x="971551" y="2722626"/>
            <a:ext cx="7207251" cy="630936"/>
          </a:xfrm>
        </p:spPr>
        <p:txBody>
          <a:bodyPr anchor="b">
            <a:normAutofit/>
          </a:bodyPr>
          <a:lstStyle>
            <a:lvl1pPr marL="0" indent="0" algn="l">
              <a:spcBef>
                <a:spcPts val="0"/>
              </a:spcBef>
              <a:buNone/>
              <a:defRPr sz="21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971550" y="3352800"/>
            <a:ext cx="7207253" cy="1054100"/>
          </a:xfrm>
        </p:spPr>
        <p:txBody>
          <a:bodyPr anchor="t">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5" name="Straight Connector 14"/>
          <p:cNvCxnSpPr/>
          <p:nvPr/>
        </p:nvCxnSpPr>
        <p:spPr>
          <a:xfrm>
            <a:off x="1047127" y="257175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56521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71247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9518" y="736599"/>
            <a:ext cx="1418171" cy="36703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71549" y="736599"/>
            <a:ext cx="5574769" cy="3670301"/>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6647918" y="742950"/>
            <a:ext cx="0" cy="36576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712478"/>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1153813" y="995900"/>
            <a:ext cx="2835000" cy="24234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153813" y="3419225"/>
            <a:ext cx="2835000" cy="72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a:off x="4509585" y="884798"/>
            <a:ext cx="3371700" cy="3374100"/>
          </a:xfrm>
          <a:prstGeom prst="ellipse">
            <a:avLst/>
          </a:prstGeom>
          <a:noFill/>
          <a:ln>
            <a:noFill/>
          </a:ln>
        </p:spPr>
      </p:sp>
    </p:spTree>
    <p:extLst>
      <p:ext uri="{BB962C8B-B14F-4D97-AF65-F5344CB8AC3E}">
        <p14:creationId xmlns:p14="http://schemas.microsoft.com/office/powerpoint/2010/main" val="2065156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3"/>
        <p:cNvGrpSpPr/>
        <p:nvPr/>
      </p:nvGrpSpPr>
      <p:grpSpPr>
        <a:xfrm>
          <a:off x="0" y="0"/>
          <a:ext cx="0" cy="0"/>
          <a:chOff x="0" y="0"/>
          <a:chExt cx="0" cy="0"/>
        </a:xfrm>
      </p:grpSpPr>
      <p:sp>
        <p:nvSpPr>
          <p:cNvPr id="115" name="Google Shape;115;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6" name="Google Shape;116;p4"/>
          <p:cNvSpPr txBox="1">
            <a:spLocks noGrp="1"/>
          </p:cNvSpPr>
          <p:nvPr>
            <p:ph type="body" idx="1"/>
          </p:nvPr>
        </p:nvSpPr>
        <p:spPr>
          <a:xfrm>
            <a:off x="720000" y="1215750"/>
            <a:ext cx="7704000" cy="422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3279902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‹Nº›</a:t>
            </a:fld>
            <a:endParaRPr lang="en-US" dirty="0"/>
          </a:p>
        </p:txBody>
      </p:sp>
    </p:spTree>
    <p:extLst>
      <p:ext uri="{BB962C8B-B14F-4D97-AF65-F5344CB8AC3E}">
        <p14:creationId xmlns:p14="http://schemas.microsoft.com/office/powerpoint/2010/main" val="89796866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6"/>
        <p:cNvGrpSpPr/>
        <p:nvPr/>
      </p:nvGrpSpPr>
      <p:grpSpPr>
        <a:xfrm>
          <a:off x="0" y="0"/>
          <a:ext cx="0" cy="0"/>
          <a:chOff x="0" y="0"/>
          <a:chExt cx="0" cy="0"/>
        </a:xfrm>
      </p:grpSpPr>
      <p:sp>
        <p:nvSpPr>
          <p:cNvPr id="408" name="Google Shape;408;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9" name="Google Shape;409;p13"/>
          <p:cNvSpPr txBox="1">
            <a:spLocks noGrp="1"/>
          </p:cNvSpPr>
          <p:nvPr>
            <p:ph type="subTitle" idx="1"/>
          </p:nvPr>
        </p:nvSpPr>
        <p:spPr>
          <a:xfrm>
            <a:off x="720000" y="21931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0" name="Google Shape;410;p13"/>
          <p:cNvSpPr txBox="1">
            <a:spLocks noGrp="1"/>
          </p:cNvSpPr>
          <p:nvPr>
            <p:ph type="subTitle" idx="2"/>
          </p:nvPr>
        </p:nvSpPr>
        <p:spPr>
          <a:xfrm>
            <a:off x="3419271" y="21931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1" name="Google Shape;411;p13"/>
          <p:cNvSpPr txBox="1">
            <a:spLocks noGrp="1"/>
          </p:cNvSpPr>
          <p:nvPr>
            <p:ph type="subTitle" idx="3"/>
          </p:nvPr>
        </p:nvSpPr>
        <p:spPr>
          <a:xfrm>
            <a:off x="720000" y="3921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2" name="Google Shape;412;p13"/>
          <p:cNvSpPr txBox="1">
            <a:spLocks noGrp="1"/>
          </p:cNvSpPr>
          <p:nvPr>
            <p:ph type="subTitle" idx="4"/>
          </p:nvPr>
        </p:nvSpPr>
        <p:spPr>
          <a:xfrm>
            <a:off x="3419274" y="3921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3" name="Google Shape;413;p13"/>
          <p:cNvSpPr txBox="1">
            <a:spLocks noGrp="1"/>
          </p:cNvSpPr>
          <p:nvPr>
            <p:ph type="subTitle" idx="5"/>
          </p:nvPr>
        </p:nvSpPr>
        <p:spPr>
          <a:xfrm>
            <a:off x="6118549" y="2193175"/>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4" name="Google Shape;414;p13"/>
          <p:cNvSpPr txBox="1">
            <a:spLocks noGrp="1"/>
          </p:cNvSpPr>
          <p:nvPr>
            <p:ph type="subTitle" idx="6"/>
          </p:nvPr>
        </p:nvSpPr>
        <p:spPr>
          <a:xfrm>
            <a:off x="6118549" y="3921250"/>
            <a:ext cx="23055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5" name="Google Shape;415;p13"/>
          <p:cNvSpPr txBox="1">
            <a:spLocks noGrp="1"/>
          </p:cNvSpPr>
          <p:nvPr>
            <p:ph type="title" idx="7" hasCustomPrompt="1"/>
          </p:nvPr>
        </p:nvSpPr>
        <p:spPr>
          <a:xfrm>
            <a:off x="720000" y="1344775"/>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6" name="Google Shape;416;p13"/>
          <p:cNvSpPr txBox="1">
            <a:spLocks noGrp="1"/>
          </p:cNvSpPr>
          <p:nvPr>
            <p:ph type="title" idx="8" hasCustomPrompt="1"/>
          </p:nvPr>
        </p:nvSpPr>
        <p:spPr>
          <a:xfrm>
            <a:off x="720000" y="3072872"/>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7" name="Google Shape;417;p13"/>
          <p:cNvSpPr txBox="1">
            <a:spLocks noGrp="1"/>
          </p:cNvSpPr>
          <p:nvPr>
            <p:ph type="title" idx="9" hasCustomPrompt="1"/>
          </p:nvPr>
        </p:nvSpPr>
        <p:spPr>
          <a:xfrm>
            <a:off x="3419275" y="1344775"/>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8" name="Google Shape;418;p13"/>
          <p:cNvSpPr txBox="1">
            <a:spLocks noGrp="1"/>
          </p:cNvSpPr>
          <p:nvPr>
            <p:ph type="title" idx="13" hasCustomPrompt="1"/>
          </p:nvPr>
        </p:nvSpPr>
        <p:spPr>
          <a:xfrm>
            <a:off x="3419275" y="3072872"/>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19" name="Google Shape;419;p13"/>
          <p:cNvSpPr txBox="1">
            <a:spLocks noGrp="1"/>
          </p:cNvSpPr>
          <p:nvPr>
            <p:ph type="title" idx="14" hasCustomPrompt="1"/>
          </p:nvPr>
        </p:nvSpPr>
        <p:spPr>
          <a:xfrm>
            <a:off x="6118550" y="1344775"/>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0" name="Google Shape;420;p13"/>
          <p:cNvSpPr txBox="1">
            <a:spLocks noGrp="1"/>
          </p:cNvSpPr>
          <p:nvPr>
            <p:ph type="title" idx="15" hasCustomPrompt="1"/>
          </p:nvPr>
        </p:nvSpPr>
        <p:spPr>
          <a:xfrm>
            <a:off x="6118550" y="3072872"/>
            <a:ext cx="8793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21" name="Google Shape;421;p13"/>
          <p:cNvSpPr txBox="1">
            <a:spLocks noGrp="1"/>
          </p:cNvSpPr>
          <p:nvPr>
            <p:ph type="subTitle" idx="16"/>
          </p:nvPr>
        </p:nvSpPr>
        <p:spPr>
          <a:xfrm>
            <a:off x="72000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
        <p:nvSpPr>
          <p:cNvPr id="422" name="Google Shape;422;p13"/>
          <p:cNvSpPr txBox="1">
            <a:spLocks noGrp="1"/>
          </p:cNvSpPr>
          <p:nvPr>
            <p:ph type="subTitle" idx="17"/>
          </p:nvPr>
        </p:nvSpPr>
        <p:spPr>
          <a:xfrm>
            <a:off x="3419275"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
        <p:nvSpPr>
          <p:cNvPr id="423" name="Google Shape;423;p13"/>
          <p:cNvSpPr txBox="1">
            <a:spLocks noGrp="1"/>
          </p:cNvSpPr>
          <p:nvPr>
            <p:ph type="subTitle" idx="18"/>
          </p:nvPr>
        </p:nvSpPr>
        <p:spPr>
          <a:xfrm>
            <a:off x="6118550" y="190417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
        <p:nvSpPr>
          <p:cNvPr id="424" name="Google Shape;424;p13"/>
          <p:cNvSpPr txBox="1">
            <a:spLocks noGrp="1"/>
          </p:cNvSpPr>
          <p:nvPr>
            <p:ph type="subTitle" idx="19"/>
          </p:nvPr>
        </p:nvSpPr>
        <p:spPr>
          <a:xfrm>
            <a:off x="720000" y="363232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
        <p:nvSpPr>
          <p:cNvPr id="425" name="Google Shape;425;p13"/>
          <p:cNvSpPr txBox="1">
            <a:spLocks noGrp="1"/>
          </p:cNvSpPr>
          <p:nvPr>
            <p:ph type="subTitle" idx="20"/>
          </p:nvPr>
        </p:nvSpPr>
        <p:spPr>
          <a:xfrm>
            <a:off x="3419275" y="363232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
        <p:nvSpPr>
          <p:cNvPr id="426" name="Google Shape;426;p13"/>
          <p:cNvSpPr txBox="1">
            <a:spLocks noGrp="1"/>
          </p:cNvSpPr>
          <p:nvPr>
            <p:ph type="subTitle" idx="21"/>
          </p:nvPr>
        </p:nvSpPr>
        <p:spPr>
          <a:xfrm>
            <a:off x="6118550" y="3632325"/>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Sora"/>
              <a:buNone/>
              <a:defRPr sz="2000" b="1">
                <a:solidFill>
                  <a:schemeClr val="dk1"/>
                </a:solidFill>
                <a:latin typeface="Sora"/>
                <a:ea typeface="Sora"/>
                <a:cs typeface="Sora"/>
                <a:sym typeface="Sora"/>
              </a:defRPr>
            </a:lvl1pPr>
            <a:lvl2pPr lvl="1" rtl="0">
              <a:lnSpc>
                <a:spcPct val="100000"/>
              </a:lnSpc>
              <a:spcBef>
                <a:spcPts val="0"/>
              </a:spcBef>
              <a:spcAft>
                <a:spcPts val="0"/>
              </a:spcAft>
              <a:buSzPts val="2400"/>
              <a:buFont typeface="Sora"/>
              <a:buNone/>
              <a:defRPr sz="2400">
                <a:latin typeface="Sora"/>
                <a:ea typeface="Sora"/>
                <a:cs typeface="Sora"/>
                <a:sym typeface="Sora"/>
              </a:defRPr>
            </a:lvl2pPr>
            <a:lvl3pPr lvl="2" rtl="0">
              <a:lnSpc>
                <a:spcPct val="100000"/>
              </a:lnSpc>
              <a:spcBef>
                <a:spcPts val="0"/>
              </a:spcBef>
              <a:spcAft>
                <a:spcPts val="0"/>
              </a:spcAft>
              <a:buSzPts val="2400"/>
              <a:buFont typeface="Sora"/>
              <a:buNone/>
              <a:defRPr sz="2400">
                <a:latin typeface="Sora"/>
                <a:ea typeface="Sora"/>
                <a:cs typeface="Sora"/>
                <a:sym typeface="Sora"/>
              </a:defRPr>
            </a:lvl3pPr>
            <a:lvl4pPr lvl="3" rtl="0">
              <a:lnSpc>
                <a:spcPct val="100000"/>
              </a:lnSpc>
              <a:spcBef>
                <a:spcPts val="0"/>
              </a:spcBef>
              <a:spcAft>
                <a:spcPts val="0"/>
              </a:spcAft>
              <a:buSzPts val="2400"/>
              <a:buFont typeface="Sora"/>
              <a:buNone/>
              <a:defRPr sz="2400">
                <a:latin typeface="Sora"/>
                <a:ea typeface="Sora"/>
                <a:cs typeface="Sora"/>
                <a:sym typeface="Sora"/>
              </a:defRPr>
            </a:lvl4pPr>
            <a:lvl5pPr lvl="4" rtl="0">
              <a:lnSpc>
                <a:spcPct val="100000"/>
              </a:lnSpc>
              <a:spcBef>
                <a:spcPts val="0"/>
              </a:spcBef>
              <a:spcAft>
                <a:spcPts val="0"/>
              </a:spcAft>
              <a:buSzPts val="2400"/>
              <a:buFont typeface="Sora"/>
              <a:buNone/>
              <a:defRPr sz="2400">
                <a:latin typeface="Sora"/>
                <a:ea typeface="Sora"/>
                <a:cs typeface="Sora"/>
                <a:sym typeface="Sora"/>
              </a:defRPr>
            </a:lvl5pPr>
            <a:lvl6pPr lvl="5" rtl="0">
              <a:lnSpc>
                <a:spcPct val="100000"/>
              </a:lnSpc>
              <a:spcBef>
                <a:spcPts val="0"/>
              </a:spcBef>
              <a:spcAft>
                <a:spcPts val="0"/>
              </a:spcAft>
              <a:buSzPts val="2400"/>
              <a:buFont typeface="Sora"/>
              <a:buNone/>
              <a:defRPr sz="2400">
                <a:latin typeface="Sora"/>
                <a:ea typeface="Sora"/>
                <a:cs typeface="Sora"/>
                <a:sym typeface="Sora"/>
              </a:defRPr>
            </a:lvl6pPr>
            <a:lvl7pPr lvl="6" rtl="0">
              <a:lnSpc>
                <a:spcPct val="100000"/>
              </a:lnSpc>
              <a:spcBef>
                <a:spcPts val="0"/>
              </a:spcBef>
              <a:spcAft>
                <a:spcPts val="0"/>
              </a:spcAft>
              <a:buSzPts val="2400"/>
              <a:buFont typeface="Sora"/>
              <a:buNone/>
              <a:defRPr sz="2400">
                <a:latin typeface="Sora"/>
                <a:ea typeface="Sora"/>
                <a:cs typeface="Sora"/>
                <a:sym typeface="Sora"/>
              </a:defRPr>
            </a:lvl7pPr>
            <a:lvl8pPr lvl="7" rtl="0">
              <a:lnSpc>
                <a:spcPct val="100000"/>
              </a:lnSpc>
              <a:spcBef>
                <a:spcPts val="0"/>
              </a:spcBef>
              <a:spcAft>
                <a:spcPts val="0"/>
              </a:spcAft>
              <a:buSzPts val="2400"/>
              <a:buFont typeface="Sora"/>
              <a:buNone/>
              <a:defRPr sz="2400">
                <a:latin typeface="Sora"/>
                <a:ea typeface="Sora"/>
                <a:cs typeface="Sora"/>
                <a:sym typeface="Sora"/>
              </a:defRPr>
            </a:lvl8pPr>
            <a:lvl9pPr lvl="8" rtl="0">
              <a:lnSpc>
                <a:spcPct val="100000"/>
              </a:lnSpc>
              <a:spcBef>
                <a:spcPts val="0"/>
              </a:spcBef>
              <a:spcAft>
                <a:spcPts val="0"/>
              </a:spcAft>
              <a:buSzPts val="2400"/>
              <a:buFont typeface="Sora"/>
              <a:buNone/>
              <a:defRPr sz="2400">
                <a:latin typeface="Sora"/>
                <a:ea typeface="Sora"/>
                <a:cs typeface="Sora"/>
                <a:sym typeface="Sora"/>
              </a:defRPr>
            </a:lvl9pPr>
          </a:lstStyle>
          <a:p>
            <a:endParaRPr/>
          </a:p>
        </p:txBody>
      </p:sp>
    </p:spTree>
    <p:extLst>
      <p:ext uri="{BB962C8B-B14F-4D97-AF65-F5344CB8AC3E}">
        <p14:creationId xmlns:p14="http://schemas.microsoft.com/office/powerpoint/2010/main" val="1044340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46"/>
        <p:cNvGrpSpPr/>
        <p:nvPr/>
      </p:nvGrpSpPr>
      <p:grpSpPr>
        <a:xfrm>
          <a:off x="0" y="0"/>
          <a:ext cx="0" cy="0"/>
          <a:chOff x="0" y="0"/>
          <a:chExt cx="0" cy="0"/>
        </a:xfrm>
      </p:grpSpPr>
      <p:sp>
        <p:nvSpPr>
          <p:cNvPr id="648" name="Google Shape;648;p18"/>
          <p:cNvSpPr txBox="1">
            <a:spLocks noGrp="1"/>
          </p:cNvSpPr>
          <p:nvPr>
            <p:ph type="title"/>
          </p:nvPr>
        </p:nvSpPr>
        <p:spPr>
          <a:xfrm>
            <a:off x="4791713" y="1783350"/>
            <a:ext cx="26304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49" name="Google Shape;649;p18"/>
          <p:cNvSpPr txBox="1">
            <a:spLocks noGrp="1"/>
          </p:cNvSpPr>
          <p:nvPr>
            <p:ph type="subTitle" idx="1"/>
          </p:nvPr>
        </p:nvSpPr>
        <p:spPr>
          <a:xfrm>
            <a:off x="4791838" y="2279850"/>
            <a:ext cx="26304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3460870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9"/>
        <p:cNvGrpSpPr/>
        <p:nvPr/>
      </p:nvGrpSpPr>
      <p:grpSpPr>
        <a:xfrm>
          <a:off x="0" y="0"/>
          <a:ext cx="0" cy="0"/>
          <a:chOff x="0" y="0"/>
          <a:chExt cx="0" cy="0"/>
        </a:xfrm>
      </p:grpSpPr>
      <p:sp>
        <p:nvSpPr>
          <p:cNvPr id="321" name="Google Shape;321;p9"/>
          <p:cNvSpPr txBox="1">
            <a:spLocks noGrp="1"/>
          </p:cNvSpPr>
          <p:nvPr>
            <p:ph type="title"/>
          </p:nvPr>
        </p:nvSpPr>
        <p:spPr>
          <a:xfrm>
            <a:off x="4874763" y="1531450"/>
            <a:ext cx="3363600" cy="1169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22" name="Google Shape;322;p9"/>
          <p:cNvSpPr txBox="1">
            <a:spLocks noGrp="1"/>
          </p:cNvSpPr>
          <p:nvPr>
            <p:ph type="subTitle" idx="1"/>
          </p:nvPr>
        </p:nvSpPr>
        <p:spPr>
          <a:xfrm>
            <a:off x="4874763" y="2640250"/>
            <a:ext cx="3363600" cy="97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3" name="Google Shape;323;p9"/>
          <p:cNvSpPr>
            <a:spLocks noGrp="1"/>
          </p:cNvSpPr>
          <p:nvPr>
            <p:ph type="pic" idx="2"/>
          </p:nvPr>
        </p:nvSpPr>
        <p:spPr>
          <a:xfrm>
            <a:off x="1014537" y="884784"/>
            <a:ext cx="3371700" cy="3374100"/>
          </a:xfrm>
          <a:prstGeom prst="ellipse">
            <a:avLst/>
          </a:prstGeom>
          <a:noFill/>
          <a:ln>
            <a:noFill/>
          </a:ln>
        </p:spPr>
      </p:sp>
    </p:spTree>
    <p:extLst>
      <p:ext uri="{BB962C8B-B14F-4D97-AF65-F5344CB8AC3E}">
        <p14:creationId xmlns:p14="http://schemas.microsoft.com/office/powerpoint/2010/main" val="210968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85"/>
        <p:cNvGrpSpPr/>
        <p:nvPr/>
      </p:nvGrpSpPr>
      <p:grpSpPr>
        <a:xfrm>
          <a:off x="0" y="0"/>
          <a:ext cx="0" cy="0"/>
          <a:chOff x="0" y="0"/>
          <a:chExt cx="0" cy="0"/>
        </a:xfrm>
      </p:grpSpPr>
      <p:sp>
        <p:nvSpPr>
          <p:cNvPr id="687" name="Google Shape;687;p19"/>
          <p:cNvSpPr txBox="1">
            <a:spLocks noGrp="1"/>
          </p:cNvSpPr>
          <p:nvPr>
            <p:ph type="title"/>
          </p:nvPr>
        </p:nvSpPr>
        <p:spPr>
          <a:xfrm>
            <a:off x="1783600" y="2790200"/>
            <a:ext cx="3655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8" name="Google Shape;688;p19"/>
          <p:cNvSpPr txBox="1">
            <a:spLocks noGrp="1"/>
          </p:cNvSpPr>
          <p:nvPr>
            <p:ph type="subTitle" idx="1"/>
          </p:nvPr>
        </p:nvSpPr>
        <p:spPr>
          <a:xfrm>
            <a:off x="1783600" y="3286700"/>
            <a:ext cx="3655800" cy="80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41633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511302" y="1314454"/>
            <a:ext cx="6119016" cy="1366886"/>
          </a:xfrm>
        </p:spPr>
        <p:txBody>
          <a:bodyPr anchor="b">
            <a:normAutofit/>
          </a:bodyPr>
          <a:lstStyle>
            <a:lvl1pPr algn="ctr">
              <a:defRPr sz="33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511300" y="2884539"/>
            <a:ext cx="6119018" cy="715910"/>
          </a:xfrm>
        </p:spPr>
        <p:txBody>
          <a:bodyPr anchor="t">
            <a:normAutofit/>
          </a:bodyPr>
          <a:lstStyle>
            <a:lvl1pPr marL="0" indent="0" algn="ctr">
              <a:buNone/>
              <a:defRPr sz="18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509542" y="2782939"/>
            <a:ext cx="612253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89689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73836" y="1920240"/>
            <a:ext cx="3538728" cy="248259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36008" y="1920240"/>
            <a:ext cx="3538728" cy="248259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‹Nº›</a:t>
            </a:fld>
            <a:endParaRPr lang="en-US" dirty="0"/>
          </a:p>
        </p:txBody>
      </p:sp>
    </p:spTree>
    <p:extLst>
      <p:ext uri="{BB962C8B-B14F-4D97-AF65-F5344CB8AC3E}">
        <p14:creationId xmlns:p14="http://schemas.microsoft.com/office/powerpoint/2010/main" val="197329044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0"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971550" y="2432447"/>
            <a:ext cx="3538728" cy="1974454"/>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35503" y="1993900"/>
            <a:ext cx="3538728" cy="432197"/>
          </a:xfrm>
        </p:spPr>
        <p:txBody>
          <a:bodyPr anchor="b">
            <a:noAutofit/>
          </a:bodyPr>
          <a:lstStyle>
            <a:lvl1pPr marL="0" indent="0">
              <a:spcBef>
                <a:spcPts val="504"/>
              </a:spcBef>
              <a:spcAft>
                <a:spcPts val="450"/>
              </a:spcAft>
              <a:buNone/>
              <a:defRPr sz="21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35503" y="2432447"/>
            <a:ext cx="3538728" cy="1974454"/>
          </a:xfrm>
        </p:spPr>
        <p:txBody>
          <a:bodyPr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8" name="Straight Connector 17"/>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046007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4" name="Straight Connector 13"/>
          <p:cNvCxnSpPr/>
          <p:nvPr/>
        </p:nvCxnSpPr>
        <p:spPr>
          <a:xfrm>
            <a:off x="1047127" y="1816100"/>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357533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193396830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70359" y="1041401"/>
            <a:ext cx="2788841" cy="1028700"/>
          </a:xfrm>
        </p:spPr>
        <p:txBody>
          <a:bodyPr anchor="b">
            <a:normAutofit/>
          </a:bodyPr>
          <a:lstStyle>
            <a:lvl1pPr algn="ctr">
              <a:defRPr sz="18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064001" y="736599"/>
            <a:ext cx="4102100" cy="3670301"/>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70359" y="2273299"/>
            <a:ext cx="2788841" cy="1828803"/>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cxnSp>
        <p:nvCxnSpPr>
          <p:cNvPr id="16" name="Straight Connector 15"/>
          <p:cNvCxnSpPr/>
          <p:nvPr/>
        </p:nvCxnSpPr>
        <p:spPr>
          <a:xfrm>
            <a:off x="1047127" y="2184400"/>
            <a:ext cx="26358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044356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71549" y="1412874"/>
            <a:ext cx="4681362" cy="1028700"/>
          </a:xfrm>
        </p:spPr>
        <p:txBody>
          <a:bodyPr anchor="b">
            <a:normAutofit/>
          </a:bodyPr>
          <a:lstStyle>
            <a:lvl1pPr algn="ctr">
              <a:defRPr sz="21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6071124" y="781050"/>
            <a:ext cx="2297510" cy="35814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71549" y="2441574"/>
            <a:ext cx="4681362" cy="1371600"/>
          </a:xfrm>
        </p:spPr>
        <p:txBody>
          <a:bodyPr anchor="t">
            <a:normAutofit/>
          </a:bodyPr>
          <a:lstStyle>
            <a:lvl1pPr marL="0" indent="0" algn="ctr">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6/29/2025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362866564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1802" y="0"/>
            <a:ext cx="9172472" cy="5142161"/>
            <a:chOff x="-15736" y="0"/>
            <a:chExt cx="12229962" cy="6856214"/>
          </a:xfrm>
        </p:grpSpPr>
        <p:pic>
          <p:nvPicPr>
            <p:cNvPr id="8" name="Picture 7" descr="HD-PanelContent.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971552" y="736600"/>
            <a:ext cx="7200897" cy="977900"/>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71551" y="1917699"/>
            <a:ext cx="7200897" cy="2489202"/>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508126" y="4476750"/>
            <a:ext cx="1200150"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B61BEF0D-F0BB-DE4B-95CE-6DB70DBA9567}" type="datetimeFigureOut">
              <a:rPr lang="en-US" dirty="0"/>
              <a:pPr/>
              <a:t>6/29/2025</a:t>
            </a:fld>
            <a:endParaRPr lang="en-US" dirty="0"/>
          </a:p>
        </p:txBody>
      </p:sp>
      <p:sp>
        <p:nvSpPr>
          <p:cNvPr id="5" name="Footer Placeholder 4"/>
          <p:cNvSpPr>
            <a:spLocks noGrp="1"/>
          </p:cNvSpPr>
          <p:nvPr>
            <p:ph type="ftr" sz="quarter" idx="3"/>
          </p:nvPr>
        </p:nvSpPr>
        <p:spPr>
          <a:xfrm>
            <a:off x="971551" y="4476750"/>
            <a:ext cx="5479425" cy="209550"/>
          </a:xfrm>
          <a:prstGeom prst="rect">
            <a:avLst/>
          </a:prstGeom>
        </p:spPr>
        <p:txBody>
          <a:bodyPr vert="horz" lIns="91440" tIns="45720" rIns="91440" bIns="45720" rtlCol="0" anchor="ctr"/>
          <a:lstStyle>
            <a:lvl1pPr algn="l">
              <a:defRPr sz="75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765426" y="4476750"/>
            <a:ext cx="407023" cy="209550"/>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D57F1E4F-1CFF-5643-939E-217C01CDF565}" type="slidenum">
              <a:rPr lang="en-US" dirty="0"/>
              <a:pPr/>
              <a:t>‹Nº›</a:t>
            </a:fld>
            <a:endParaRPr lang="en-US" dirty="0"/>
          </a:p>
        </p:txBody>
      </p:sp>
    </p:spTree>
    <p:extLst>
      <p:ext uri="{BB962C8B-B14F-4D97-AF65-F5344CB8AC3E}">
        <p14:creationId xmlns:p14="http://schemas.microsoft.com/office/powerpoint/2010/main" val="256928075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8" r:id="rId23"/>
  </p:sldLayoutIdLst>
  <p:hf hdr="0" ftr="0" dt="0"/>
  <p:txStyles>
    <p:titleStyle>
      <a:lvl1pPr algn="ctr" defTabSz="342900" rtl="0" eaLnBrk="1" latinLnBrk="0" hangingPunct="1">
        <a:spcBef>
          <a:spcPct val="0"/>
        </a:spcBef>
        <a:buNone/>
        <a:defRPr sz="33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213" indent="-214313" algn="l" defTabSz="342900"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113" indent="-214313" algn="l" defTabSz="342900"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288" indent="-128588" algn="l" defTabSz="342900"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188" indent="-128588"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9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grpSp>
        <p:nvGrpSpPr>
          <p:cNvPr id="1351" name="Google Shape;1351;p37"/>
          <p:cNvGrpSpPr/>
          <p:nvPr/>
        </p:nvGrpSpPr>
        <p:grpSpPr>
          <a:xfrm>
            <a:off x="4390148" y="681941"/>
            <a:ext cx="3645813" cy="3674906"/>
            <a:chOff x="4400688" y="779100"/>
            <a:chExt cx="3589500" cy="3585600"/>
          </a:xfrm>
        </p:grpSpPr>
        <p:sp>
          <p:nvSpPr>
            <p:cNvPr id="1352" name="Google Shape;1352;p37"/>
            <p:cNvSpPr/>
            <p:nvPr/>
          </p:nvSpPr>
          <p:spPr>
            <a:xfrm>
              <a:off x="4400688" y="779100"/>
              <a:ext cx="3589500" cy="3585600"/>
            </a:xfrm>
            <a:prstGeom prst="ellipse">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353" name="Google Shape;1353;p37"/>
            <p:cNvSpPr/>
            <p:nvPr/>
          </p:nvSpPr>
          <p:spPr>
            <a:xfrm>
              <a:off x="4457958" y="836305"/>
              <a:ext cx="3474900" cy="34713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
        <p:nvSpPr>
          <p:cNvPr id="1354" name="Google Shape;1354;p37"/>
          <p:cNvSpPr txBox="1">
            <a:spLocks noGrp="1"/>
          </p:cNvSpPr>
          <p:nvPr>
            <p:ph type="ctrTitle"/>
          </p:nvPr>
        </p:nvSpPr>
        <p:spPr>
          <a:xfrm>
            <a:off x="690470" y="1945609"/>
            <a:ext cx="4136489" cy="131859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C" sz="3600" dirty="0">
                <a:solidFill>
                  <a:schemeClr val="accent1">
                    <a:lumMod val="75000"/>
                  </a:schemeClr>
                </a:solidFill>
              </a:rPr>
              <a:t>RENDICIÓN DE</a:t>
            </a:r>
            <a:r>
              <a:rPr lang="en" sz="3600" dirty="0">
                <a:solidFill>
                  <a:schemeClr val="accent1">
                    <a:lumMod val="75000"/>
                  </a:schemeClr>
                </a:solidFill>
              </a:rPr>
              <a:t> </a:t>
            </a:r>
            <a:r>
              <a:rPr lang="es-EC" sz="3600" dirty="0">
                <a:solidFill>
                  <a:schemeClr val="tx2">
                    <a:lumMod val="75000"/>
                  </a:schemeClr>
                </a:solidFill>
              </a:rPr>
              <a:t>CUENTAS</a:t>
            </a:r>
            <a:r>
              <a:rPr lang="es-EC" sz="3600" dirty="0">
                <a:solidFill>
                  <a:schemeClr val="tx2"/>
                </a:solidFill>
              </a:rPr>
              <a:t> </a:t>
            </a:r>
            <a:r>
              <a:rPr lang="es-EC" sz="3600" dirty="0">
                <a:solidFill>
                  <a:schemeClr val="accent1"/>
                </a:solidFill>
              </a:rPr>
              <a:t>2024</a:t>
            </a:r>
            <a:endParaRPr sz="3600" b="1" dirty="0">
              <a:solidFill>
                <a:schemeClr val="accent1"/>
              </a:solidFill>
              <a:latin typeface="Barlow"/>
              <a:ea typeface="Barlow"/>
              <a:cs typeface="Barlow"/>
              <a:sym typeface="Barlow"/>
            </a:endParaRPr>
          </a:p>
        </p:txBody>
      </p:sp>
      <p:sp>
        <p:nvSpPr>
          <p:cNvPr id="1355" name="Google Shape;1355;p37"/>
          <p:cNvSpPr txBox="1">
            <a:spLocks noGrp="1"/>
          </p:cNvSpPr>
          <p:nvPr>
            <p:ph type="subTitle" idx="1"/>
          </p:nvPr>
        </p:nvSpPr>
        <p:spPr>
          <a:xfrm>
            <a:off x="637831" y="3446325"/>
            <a:ext cx="4028472" cy="72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C" sz="1400" b="1" i="1" dirty="0">
                <a:solidFill>
                  <a:schemeClr val="tx1"/>
                </a:solidFill>
              </a:rPr>
              <a:t>VOCAL GAD PARROQUIAL ANCONCITO</a:t>
            </a:r>
            <a:endParaRPr sz="1400" b="1" i="1" dirty="0">
              <a:solidFill>
                <a:schemeClr val="tx1"/>
              </a:solidFill>
            </a:endParaRPr>
          </a:p>
        </p:txBody>
      </p:sp>
      <p:pic>
        <p:nvPicPr>
          <p:cNvPr id="5" name="Marcador de posición de imagen 4">
            <a:extLst>
              <a:ext uri="{FF2B5EF4-FFF2-40B4-BE49-F238E27FC236}">
                <a16:creationId xmlns:a16="http://schemas.microsoft.com/office/drawing/2014/main" id="{260A3E7C-3404-A826-C56F-D687749DF284}"/>
              </a:ext>
            </a:extLst>
          </p:cNvPr>
          <p:cNvPicPr>
            <a:picLocks noGrp="1" noChangeAspect="1"/>
          </p:cNvPicPr>
          <p:nvPr>
            <p:ph type="pic" idx="2"/>
          </p:nvPr>
        </p:nvPicPr>
        <p:blipFill rotWithShape="1">
          <a:blip r:embed="rId3"/>
          <a:srcRect l="7518" r="7518"/>
          <a:stretch>
            <a:fillRect/>
          </a:stretch>
        </p:blipFill>
        <p:spPr>
          <a:xfrm>
            <a:off x="4572000" y="845170"/>
            <a:ext cx="3405731" cy="3334979"/>
          </a:xfrm>
          <a:prstGeom prst="ellipse">
            <a:avLst/>
          </a:prstGeom>
          <a:ln>
            <a:noFill/>
          </a:ln>
          <a:effectLst>
            <a:softEdge rad="112500"/>
          </a:effectLst>
        </p:spPr>
      </p:pic>
      <p:pic>
        <p:nvPicPr>
          <p:cNvPr id="8" name="Imagen 7">
            <a:extLst>
              <a:ext uri="{FF2B5EF4-FFF2-40B4-BE49-F238E27FC236}">
                <a16:creationId xmlns:a16="http://schemas.microsoft.com/office/drawing/2014/main" id="{F97A8ABF-E129-498A-8F10-0B85F6B38578}"/>
              </a:ext>
            </a:extLst>
          </p:cNvPr>
          <p:cNvPicPr>
            <a:picLocks noChangeAspect="1"/>
          </p:cNvPicPr>
          <p:nvPr/>
        </p:nvPicPr>
        <p:blipFill>
          <a:blip r:embed="rId4"/>
          <a:stretch>
            <a:fillRect/>
          </a:stretch>
        </p:blipFill>
        <p:spPr>
          <a:xfrm>
            <a:off x="1470481" y="681941"/>
            <a:ext cx="2045374" cy="1227224"/>
          </a:xfrm>
          <a:prstGeom prst="rect">
            <a:avLst/>
          </a:prstGeom>
        </p:spPr>
      </p:pic>
    </p:spTree>
    <p:extLst>
      <p:ext uri="{BB962C8B-B14F-4D97-AF65-F5344CB8AC3E}">
        <p14:creationId xmlns:p14="http://schemas.microsoft.com/office/powerpoint/2010/main" val="271179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grpSp>
        <p:nvGrpSpPr>
          <p:cNvPr id="8" name="Grupo 7">
            <a:extLst>
              <a:ext uri="{FF2B5EF4-FFF2-40B4-BE49-F238E27FC236}">
                <a16:creationId xmlns:a16="http://schemas.microsoft.com/office/drawing/2014/main" id="{6EDC559B-FBF6-453B-896C-E2CE32E45930}"/>
              </a:ext>
            </a:extLst>
          </p:cNvPr>
          <p:cNvGrpSpPr/>
          <p:nvPr/>
        </p:nvGrpSpPr>
        <p:grpSpPr>
          <a:xfrm>
            <a:off x="338558" y="516657"/>
            <a:ext cx="1815305" cy="546194"/>
            <a:chOff x="795758" y="437722"/>
            <a:chExt cx="1815305" cy="546194"/>
          </a:xfrm>
        </p:grpSpPr>
        <p:sp>
          <p:nvSpPr>
            <p:cNvPr id="9" name="Google Shape;1565;p31">
              <a:extLst>
                <a:ext uri="{FF2B5EF4-FFF2-40B4-BE49-F238E27FC236}">
                  <a16:creationId xmlns:a16="http://schemas.microsoft.com/office/drawing/2014/main" id="{3DCA70C5-13CD-4614-BF03-5F21B1E050B3}"/>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2683E945-5DB6-46E3-B756-EDABF7D5A981}"/>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11" name="Google Shape;1355;p37">
            <a:extLst>
              <a:ext uri="{FF2B5EF4-FFF2-40B4-BE49-F238E27FC236}">
                <a16:creationId xmlns:a16="http://schemas.microsoft.com/office/drawing/2014/main" id="{2472B81F-1072-462D-9FF9-3C503F465855}"/>
              </a:ext>
            </a:extLst>
          </p:cNvPr>
          <p:cNvSpPr txBox="1">
            <a:spLocks/>
          </p:cNvSpPr>
          <p:nvPr/>
        </p:nvSpPr>
        <p:spPr>
          <a:xfrm>
            <a:off x="7012908" y="4160754"/>
            <a:ext cx="16735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9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r>
              <a:rPr lang="es-EC" sz="1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12" name="CuadroTexto 11">
            <a:extLst>
              <a:ext uri="{FF2B5EF4-FFF2-40B4-BE49-F238E27FC236}">
                <a16:creationId xmlns:a16="http://schemas.microsoft.com/office/drawing/2014/main" id="{5D15B983-E8E7-3793-51A4-6E2371B3D039}"/>
              </a:ext>
            </a:extLst>
          </p:cNvPr>
          <p:cNvSpPr txBox="1"/>
          <p:nvPr/>
        </p:nvSpPr>
        <p:spPr>
          <a:xfrm>
            <a:off x="2153863" y="921876"/>
            <a:ext cx="5733826" cy="523220"/>
          </a:xfrm>
          <a:prstGeom prst="rect">
            <a:avLst/>
          </a:prstGeom>
          <a:noFill/>
        </p:spPr>
        <p:txBody>
          <a:bodyPr wrap="square">
            <a:spAutoFit/>
          </a:bodyPr>
          <a:lstStyle/>
          <a:p>
            <a:r>
              <a:rPr lang="es-419" sz="2800" dirty="0">
                <a:solidFill>
                  <a:schemeClr val="accent2">
                    <a:lumMod val="50000"/>
                  </a:schemeClr>
                </a:solidFill>
              </a:rPr>
              <a:t>GESTIÓN  Y ACTIVIDADES</a:t>
            </a:r>
          </a:p>
        </p:txBody>
      </p:sp>
      <p:pic>
        <p:nvPicPr>
          <p:cNvPr id="2050" name="Picture 2" descr="No hay ninguna descripción de la foto disponible.">
            <a:extLst>
              <a:ext uri="{FF2B5EF4-FFF2-40B4-BE49-F238E27FC236}">
                <a16:creationId xmlns:a16="http://schemas.microsoft.com/office/drawing/2014/main" id="{AEFFBF21-9EBB-053E-6838-0E9D8BF29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747" y="1619920"/>
            <a:ext cx="3294406" cy="25408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7CF45A01-2042-8F36-BAA0-8B5910665C63}"/>
              </a:ext>
            </a:extLst>
          </p:cNvPr>
          <p:cNvSpPr/>
          <p:nvPr/>
        </p:nvSpPr>
        <p:spPr>
          <a:xfrm>
            <a:off x="5185186" y="2291379"/>
            <a:ext cx="2573411" cy="87136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800" b="1" dirty="0">
                <a:solidFill>
                  <a:schemeClr val="accent2">
                    <a:lumMod val="50000"/>
                  </a:schemeClr>
                </a:solidFill>
              </a:rPr>
              <a:t>Cursos vacacionales </a:t>
            </a:r>
            <a:endParaRPr lang="es-419" sz="2800" b="1" dirty="0">
              <a:solidFill>
                <a:schemeClr val="accent2">
                  <a:lumMod val="50000"/>
                </a:schemeClr>
              </a:solidFill>
            </a:endParaRPr>
          </a:p>
        </p:txBody>
      </p:sp>
    </p:spTree>
    <p:extLst>
      <p:ext uri="{BB962C8B-B14F-4D97-AF65-F5344CB8AC3E}">
        <p14:creationId xmlns:p14="http://schemas.microsoft.com/office/powerpoint/2010/main" val="2699916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3E81B617-78A0-231C-4828-7251A5C9F115}"/>
              </a:ext>
            </a:extLst>
          </p:cNvPr>
          <p:cNvSpPr>
            <a:spLocks noGrp="1"/>
          </p:cNvSpPr>
          <p:nvPr>
            <p:ph type="subTitle" idx="1"/>
          </p:nvPr>
        </p:nvSpPr>
        <p:spPr>
          <a:xfrm>
            <a:off x="1136201" y="920610"/>
            <a:ext cx="7173356" cy="971700"/>
          </a:xfrm>
        </p:spPr>
        <p:txBody>
          <a:bodyPr/>
          <a:lstStyle/>
          <a:p>
            <a:pPr algn="ctr"/>
            <a:r>
              <a:rPr lang="es-MX" sz="1800" b="1" dirty="0">
                <a:solidFill>
                  <a:schemeClr val="bg2">
                    <a:lumMod val="25000"/>
                  </a:schemeClr>
                </a:solidFill>
              </a:rPr>
              <a:t>Visita del Secretario Nacional de Riesgo, Autoridades del Cantón Salinas y Prefectura por deslizamientos de tierra.</a:t>
            </a:r>
            <a:endParaRPr lang="es-419" sz="1800" b="1" dirty="0">
              <a:solidFill>
                <a:schemeClr val="bg2">
                  <a:lumMod val="25000"/>
                </a:schemeClr>
              </a:solidFill>
            </a:endParaRPr>
          </a:p>
        </p:txBody>
      </p:sp>
      <p:pic>
        <p:nvPicPr>
          <p:cNvPr id="3074" name="Picture 2" descr="No hay ninguna descripción de la foto disponible.">
            <a:extLst>
              <a:ext uri="{FF2B5EF4-FFF2-40B4-BE49-F238E27FC236}">
                <a16:creationId xmlns:a16="http://schemas.microsoft.com/office/drawing/2014/main" id="{F45938F1-8F80-E5A1-04FD-652BCDE53A87}"/>
              </a:ext>
            </a:extLst>
          </p:cNvPr>
          <p:cNvPicPr>
            <a:picLocks noGrp="1" noChangeAspect="1" noChangeArrowheads="1"/>
          </p:cNvPicPr>
          <p:nvPr>
            <p:ph type="pic" idx="2"/>
          </p:nvPr>
        </p:nvPicPr>
        <p:blipFill>
          <a:blip r:embed="rId2">
            <a:extLst>
              <a:ext uri="{28A0092B-C50C-407E-A947-70E740481C1C}">
                <a14:useLocalDpi xmlns:a14="http://schemas.microsoft.com/office/drawing/2010/main" val="0"/>
              </a:ext>
            </a:extLst>
          </a:blip>
          <a:srcRect l="28083" r="28083"/>
          <a:stretch>
            <a:fillRect/>
          </a:stretch>
        </p:blipFill>
        <p:spPr bwMode="auto">
          <a:xfrm>
            <a:off x="1014537" y="1732136"/>
            <a:ext cx="2836701" cy="2637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No hay ninguna descripción de la foto disponible.">
            <a:extLst>
              <a:ext uri="{FF2B5EF4-FFF2-40B4-BE49-F238E27FC236}">
                <a16:creationId xmlns:a16="http://schemas.microsoft.com/office/drawing/2014/main" id="{ED20AC00-822A-AD25-E5D2-D02EC931E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7764" y="1732135"/>
            <a:ext cx="2637845" cy="2637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upo 4">
            <a:extLst>
              <a:ext uri="{FF2B5EF4-FFF2-40B4-BE49-F238E27FC236}">
                <a16:creationId xmlns:a16="http://schemas.microsoft.com/office/drawing/2014/main" id="{7693139D-3AF3-4C0B-ADF5-1979172EEAE8}"/>
              </a:ext>
            </a:extLst>
          </p:cNvPr>
          <p:cNvGrpSpPr/>
          <p:nvPr/>
        </p:nvGrpSpPr>
        <p:grpSpPr>
          <a:xfrm>
            <a:off x="381589" y="534591"/>
            <a:ext cx="1815305" cy="546194"/>
            <a:chOff x="795758" y="437722"/>
            <a:chExt cx="1815305" cy="546194"/>
          </a:xfrm>
        </p:grpSpPr>
        <p:sp>
          <p:nvSpPr>
            <p:cNvPr id="6" name="Google Shape;1565;p31">
              <a:extLst>
                <a:ext uri="{FF2B5EF4-FFF2-40B4-BE49-F238E27FC236}">
                  <a16:creationId xmlns:a16="http://schemas.microsoft.com/office/drawing/2014/main" id="{C56989D7-5B73-93DE-7EA6-DBDA9144AED1}"/>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7" name="Imagen 6">
              <a:extLst>
                <a:ext uri="{FF2B5EF4-FFF2-40B4-BE49-F238E27FC236}">
                  <a16:creationId xmlns:a16="http://schemas.microsoft.com/office/drawing/2014/main" id="{BB261CE6-4890-5A4B-A74F-1A3E88736673}"/>
                </a:ext>
              </a:extLst>
            </p:cNvPr>
            <p:cNvPicPr>
              <a:picLocks noChangeAspect="1"/>
            </p:cNvPicPr>
            <p:nvPr/>
          </p:nvPicPr>
          <p:blipFill>
            <a:blip r:embed="rId4"/>
            <a:stretch>
              <a:fillRect/>
            </a:stretch>
          </p:blipFill>
          <p:spPr>
            <a:xfrm>
              <a:off x="795758" y="437722"/>
              <a:ext cx="754612" cy="452767"/>
            </a:xfrm>
            <a:prstGeom prst="rect">
              <a:avLst/>
            </a:prstGeom>
          </p:spPr>
        </p:pic>
      </p:grpSp>
    </p:spTree>
    <p:extLst>
      <p:ext uri="{BB962C8B-B14F-4D97-AF65-F5344CB8AC3E}">
        <p14:creationId xmlns:p14="http://schemas.microsoft.com/office/powerpoint/2010/main" val="380050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6E126-8FBF-25A1-94B1-68B076D03B3E}"/>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98D267B6-9F9B-DB11-A8A6-D6648EC3417C}"/>
              </a:ext>
            </a:extLst>
          </p:cNvPr>
          <p:cNvSpPr>
            <a:spLocks noGrp="1"/>
          </p:cNvSpPr>
          <p:nvPr>
            <p:ph type="subTitle" idx="1"/>
          </p:nvPr>
        </p:nvSpPr>
        <p:spPr>
          <a:xfrm>
            <a:off x="1014537" y="746904"/>
            <a:ext cx="7173356" cy="971700"/>
          </a:xfrm>
        </p:spPr>
        <p:txBody>
          <a:bodyPr/>
          <a:lstStyle/>
          <a:p>
            <a:pPr algn="ctr"/>
            <a:r>
              <a:rPr lang="es-MX" sz="1800" b="1" dirty="0">
                <a:solidFill>
                  <a:schemeClr val="accent2">
                    <a:lumMod val="50000"/>
                  </a:schemeClr>
                </a:solidFill>
              </a:rPr>
              <a:t>PROGRAMA POR EL DÍA DE LA MADRE </a:t>
            </a:r>
            <a:endParaRPr lang="es-419" sz="1800" b="1" dirty="0">
              <a:solidFill>
                <a:schemeClr val="accent2">
                  <a:lumMod val="50000"/>
                </a:schemeClr>
              </a:solidFill>
            </a:endParaRPr>
          </a:p>
        </p:txBody>
      </p:sp>
      <p:pic>
        <p:nvPicPr>
          <p:cNvPr id="4100" name="Picture 4">
            <a:extLst>
              <a:ext uri="{FF2B5EF4-FFF2-40B4-BE49-F238E27FC236}">
                <a16:creationId xmlns:a16="http://schemas.microsoft.com/office/drawing/2014/main" id="{177248A1-9A8D-9EEA-9330-D7DF61124CD8}"/>
              </a:ext>
            </a:extLst>
          </p:cNvPr>
          <p:cNvPicPr>
            <a:picLocks noGrp="1" noChangeAspect="1" noChangeArrowheads="1"/>
          </p:cNvPicPr>
          <p:nvPr>
            <p:ph type="pic" idx="2"/>
          </p:nvPr>
        </p:nvPicPr>
        <p:blipFill>
          <a:blip r:embed="rId2">
            <a:extLst>
              <a:ext uri="{28A0092B-C50C-407E-A947-70E740481C1C}">
                <a14:useLocalDpi xmlns:a14="http://schemas.microsoft.com/office/drawing/2010/main" val="0"/>
              </a:ext>
            </a:extLst>
          </a:blip>
          <a:srcRect l="12535" r="12535"/>
          <a:stretch>
            <a:fillRect/>
          </a:stretch>
        </p:blipFill>
        <p:spPr bwMode="auto">
          <a:xfrm>
            <a:off x="1014537" y="1439446"/>
            <a:ext cx="3371700" cy="28194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No hay ninguna descripción de la foto disponible.">
            <a:extLst>
              <a:ext uri="{FF2B5EF4-FFF2-40B4-BE49-F238E27FC236}">
                <a16:creationId xmlns:a16="http://schemas.microsoft.com/office/drawing/2014/main" id="{C548EDD7-93D6-792D-5FEA-AFC3477C7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6677" y="1439448"/>
            <a:ext cx="2447464" cy="28194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a:extLst>
              <a:ext uri="{FF2B5EF4-FFF2-40B4-BE49-F238E27FC236}">
                <a16:creationId xmlns:a16="http://schemas.microsoft.com/office/drawing/2014/main" id="{29CAB488-EFEC-0240-2B0F-8E4F8579B2B8}"/>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A5C53010-55D8-A7D3-93B6-E4BF19BC6E24}"/>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165BF22F-AD74-E32E-9FC4-4608D26408F1}"/>
                </a:ext>
              </a:extLst>
            </p:cNvPr>
            <p:cNvPicPr>
              <a:picLocks noChangeAspect="1"/>
            </p:cNvPicPr>
            <p:nvPr/>
          </p:nvPicPr>
          <p:blipFill>
            <a:blip r:embed="rId4"/>
            <a:stretch>
              <a:fillRect/>
            </a:stretch>
          </p:blipFill>
          <p:spPr>
            <a:xfrm>
              <a:off x="795758" y="437722"/>
              <a:ext cx="754612" cy="452767"/>
            </a:xfrm>
            <a:prstGeom prst="rect">
              <a:avLst/>
            </a:prstGeom>
          </p:spPr>
        </p:pic>
      </p:grpSp>
    </p:spTree>
    <p:extLst>
      <p:ext uri="{BB962C8B-B14F-4D97-AF65-F5344CB8AC3E}">
        <p14:creationId xmlns:p14="http://schemas.microsoft.com/office/powerpoint/2010/main" val="3744021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DCA67-485D-5F24-F0F4-8BB1822FF9F4}"/>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81E0DF1A-3129-3B88-7916-579E8026119A}"/>
              </a:ext>
            </a:extLst>
          </p:cNvPr>
          <p:cNvSpPr>
            <a:spLocks noGrp="1"/>
          </p:cNvSpPr>
          <p:nvPr>
            <p:ph type="subTitle" idx="1"/>
          </p:nvPr>
        </p:nvSpPr>
        <p:spPr>
          <a:xfrm>
            <a:off x="1014537" y="853798"/>
            <a:ext cx="7173356" cy="971700"/>
          </a:xfrm>
        </p:spPr>
        <p:txBody>
          <a:bodyPr/>
          <a:lstStyle/>
          <a:p>
            <a:pPr algn="ctr"/>
            <a:r>
              <a:rPr lang="es-MX" sz="1800" b="1" dirty="0">
                <a:solidFill>
                  <a:schemeClr val="accent2">
                    <a:lumMod val="50000"/>
                  </a:schemeClr>
                </a:solidFill>
              </a:rPr>
              <a:t>ENTREGA DE INDUMENTARIA A  EDUCADORAS</a:t>
            </a:r>
            <a:endParaRPr lang="es-419" sz="1800" b="1" dirty="0">
              <a:solidFill>
                <a:schemeClr val="accent2">
                  <a:lumMod val="50000"/>
                </a:schemeClr>
              </a:solidFill>
            </a:endParaRPr>
          </a:p>
        </p:txBody>
      </p:sp>
      <p:grpSp>
        <p:nvGrpSpPr>
          <p:cNvPr id="4" name="Grupo 3">
            <a:extLst>
              <a:ext uri="{FF2B5EF4-FFF2-40B4-BE49-F238E27FC236}">
                <a16:creationId xmlns:a16="http://schemas.microsoft.com/office/drawing/2014/main" id="{AD616AAC-62CC-405F-1E33-C5C4400F2060}"/>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0D299155-9599-EF06-C676-5BDC8AC6AA81}"/>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ACDFE2A3-AFA1-D0C0-0948-2CBC098B3FD1}"/>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5124" name="Picture 4" descr="No hay ninguna descripción de la foto disponible.">
            <a:extLst>
              <a:ext uri="{FF2B5EF4-FFF2-40B4-BE49-F238E27FC236}">
                <a16:creationId xmlns:a16="http://schemas.microsoft.com/office/drawing/2014/main" id="{27E026E2-4B91-B53D-2BA6-875397943705}"/>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2535" r="12535"/>
          <a:stretch>
            <a:fillRect/>
          </a:stretch>
        </p:blipFill>
        <p:spPr bwMode="auto">
          <a:xfrm>
            <a:off x="1136201" y="1598512"/>
            <a:ext cx="2772155" cy="2629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No hay ninguna descripción de la foto disponible.">
            <a:extLst>
              <a:ext uri="{FF2B5EF4-FFF2-40B4-BE49-F238E27FC236}">
                <a16:creationId xmlns:a16="http://schemas.microsoft.com/office/drawing/2014/main" id="{A4EEAF5D-0DF1-4803-72F0-5C12F949AE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215" y="1598511"/>
            <a:ext cx="3205779" cy="2629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615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D2F07-C658-E5C5-5DE9-1A98E38A02FE}"/>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8A2DB5AB-FDC7-33AA-C59E-E9BC4034F3CA}"/>
              </a:ext>
            </a:extLst>
          </p:cNvPr>
          <p:cNvSpPr>
            <a:spLocks noGrp="1"/>
          </p:cNvSpPr>
          <p:nvPr>
            <p:ph type="subTitle" idx="1"/>
          </p:nvPr>
        </p:nvSpPr>
        <p:spPr>
          <a:xfrm>
            <a:off x="1014537" y="746904"/>
            <a:ext cx="7173356" cy="971700"/>
          </a:xfrm>
        </p:spPr>
        <p:txBody>
          <a:bodyPr/>
          <a:lstStyle/>
          <a:p>
            <a:pPr algn="ctr"/>
            <a:endParaRPr lang="es-MX" sz="1800" b="1" dirty="0">
              <a:solidFill>
                <a:schemeClr val="accent2">
                  <a:lumMod val="50000"/>
                </a:schemeClr>
              </a:solidFill>
            </a:endParaRPr>
          </a:p>
          <a:p>
            <a:pPr algn="ctr"/>
            <a:r>
              <a:rPr lang="es-419" sz="1800" b="1" dirty="0">
                <a:solidFill>
                  <a:schemeClr val="accent2">
                    <a:lumMod val="50000"/>
                  </a:schemeClr>
                </a:solidFill>
              </a:rPr>
              <a:t>CELEBRACIÓN POR EL DÍA DEL NIÑO DE LOS CDI</a:t>
            </a:r>
          </a:p>
        </p:txBody>
      </p:sp>
      <p:grpSp>
        <p:nvGrpSpPr>
          <p:cNvPr id="4" name="Grupo 3">
            <a:extLst>
              <a:ext uri="{FF2B5EF4-FFF2-40B4-BE49-F238E27FC236}">
                <a16:creationId xmlns:a16="http://schemas.microsoft.com/office/drawing/2014/main" id="{2EED4F36-59A3-786A-00BC-09AFC1160130}"/>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55E60DF9-433A-87D7-186C-8E0A991032CF}"/>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E46E744F-3EF8-1BD2-BE9B-5D82F66C8A19}"/>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6148" name="Picture 4">
            <a:extLst>
              <a:ext uri="{FF2B5EF4-FFF2-40B4-BE49-F238E27FC236}">
                <a16:creationId xmlns:a16="http://schemas.microsoft.com/office/drawing/2014/main" id="{87A140C5-56C2-28BC-FC9E-36DE916D224C}"/>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16726" r="16726"/>
          <a:stretch>
            <a:fillRect/>
          </a:stretch>
        </p:blipFill>
        <p:spPr bwMode="auto">
          <a:xfrm>
            <a:off x="1014538" y="1743125"/>
            <a:ext cx="2955034" cy="1954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52" name="Picture 8" descr="Puede ser una imagen de 8 personas, personas bailando y personas sonriendo">
            <a:extLst>
              <a:ext uri="{FF2B5EF4-FFF2-40B4-BE49-F238E27FC236}">
                <a16:creationId xmlns:a16="http://schemas.microsoft.com/office/drawing/2014/main" id="{455A9707-3C36-47F3-282E-9D4809D718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053" y="1743125"/>
            <a:ext cx="3257361" cy="1954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63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18373-D454-DAF4-401A-58A1738CFB89}"/>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F05174CD-ED58-1FD9-192F-6F2C81AF13FB}"/>
              </a:ext>
            </a:extLst>
          </p:cNvPr>
          <p:cNvSpPr>
            <a:spLocks noGrp="1"/>
          </p:cNvSpPr>
          <p:nvPr>
            <p:ph type="subTitle" idx="1"/>
          </p:nvPr>
        </p:nvSpPr>
        <p:spPr>
          <a:xfrm>
            <a:off x="1014537" y="746904"/>
            <a:ext cx="7173356" cy="971700"/>
          </a:xfrm>
        </p:spPr>
        <p:txBody>
          <a:bodyPr/>
          <a:lstStyle/>
          <a:p>
            <a:pPr algn="ctr"/>
            <a:r>
              <a:rPr lang="es-MX" sz="1800" b="1" dirty="0">
                <a:solidFill>
                  <a:schemeClr val="accent2">
                    <a:lumMod val="50000"/>
                  </a:schemeClr>
                </a:solidFill>
              </a:rPr>
              <a:t>LABOR SOCIAL</a:t>
            </a:r>
          </a:p>
        </p:txBody>
      </p:sp>
      <p:grpSp>
        <p:nvGrpSpPr>
          <p:cNvPr id="4" name="Grupo 3">
            <a:extLst>
              <a:ext uri="{FF2B5EF4-FFF2-40B4-BE49-F238E27FC236}">
                <a16:creationId xmlns:a16="http://schemas.microsoft.com/office/drawing/2014/main" id="{4D5CFE35-46DD-09A5-7B75-F0608100552E}"/>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3147E835-8538-88E6-12DA-FF4C00B6D146}"/>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9CF7C6EB-C869-89B0-E8FB-508D4959D4EA}"/>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7170" name="Picture 2">
            <a:extLst>
              <a:ext uri="{FF2B5EF4-FFF2-40B4-BE49-F238E27FC236}">
                <a16:creationId xmlns:a16="http://schemas.microsoft.com/office/drawing/2014/main" id="{FD79D762-55E1-BEC1-4229-C9E5B518904E}"/>
              </a:ext>
            </a:extLst>
          </p:cNvPr>
          <p:cNvPicPr>
            <a:picLocks noGrp="1" noChangeAspect="1" noChangeArrowheads="1"/>
          </p:cNvPicPr>
          <p:nvPr>
            <p:ph type="pic" idx="2"/>
          </p:nvPr>
        </p:nvPicPr>
        <p:blipFill>
          <a:blip r:embed="rId3">
            <a:extLst>
              <a:ext uri="{28A0092B-C50C-407E-A947-70E740481C1C}">
                <a14:useLocalDpi xmlns:a14="http://schemas.microsoft.com/office/drawing/2010/main" val="0"/>
              </a:ext>
            </a:extLst>
          </a:blip>
          <a:srcRect l="21860" r="21860"/>
          <a:stretch>
            <a:fillRect/>
          </a:stretch>
        </p:blipFill>
        <p:spPr bwMode="auto">
          <a:xfrm>
            <a:off x="1358782" y="1427590"/>
            <a:ext cx="2772155" cy="277412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B9663BD2-C1DE-DD11-B7E3-61F0E5AB2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765" y="1427589"/>
            <a:ext cx="2950453" cy="2774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98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9F6B9-48E6-2341-6C4E-C31F37AC63E1}"/>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7EDD606B-8827-D12F-4A8A-7E31C966831C}"/>
              </a:ext>
            </a:extLst>
          </p:cNvPr>
          <p:cNvSpPr>
            <a:spLocks noGrp="1"/>
          </p:cNvSpPr>
          <p:nvPr>
            <p:ph type="subTitle" idx="1"/>
          </p:nvPr>
        </p:nvSpPr>
        <p:spPr>
          <a:xfrm>
            <a:off x="1304994" y="878725"/>
            <a:ext cx="7173356" cy="971700"/>
          </a:xfrm>
        </p:spPr>
        <p:txBody>
          <a:bodyPr/>
          <a:lstStyle/>
          <a:p>
            <a:pPr algn="ctr"/>
            <a:r>
              <a:rPr lang="es-MX" sz="1800" b="1" dirty="0">
                <a:solidFill>
                  <a:schemeClr val="accent2">
                    <a:lumMod val="50000"/>
                  </a:schemeClr>
                </a:solidFill>
              </a:rPr>
              <a:t>LABOR SOCIAL – FUNDACIÓN VIENTOS DE ESPERANZA</a:t>
            </a:r>
          </a:p>
        </p:txBody>
      </p:sp>
      <p:grpSp>
        <p:nvGrpSpPr>
          <p:cNvPr id="4" name="Grupo 3">
            <a:extLst>
              <a:ext uri="{FF2B5EF4-FFF2-40B4-BE49-F238E27FC236}">
                <a16:creationId xmlns:a16="http://schemas.microsoft.com/office/drawing/2014/main" id="{25D78E34-3CB0-616A-C315-A141EA882625}"/>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8B27D5DC-3E1D-390B-64B3-30B0D9DA8EC7}"/>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A4A42520-F3A8-E384-049D-FDD841984BEB}"/>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2" name="Picture 2">
            <a:extLst>
              <a:ext uri="{FF2B5EF4-FFF2-40B4-BE49-F238E27FC236}">
                <a16:creationId xmlns:a16="http://schemas.microsoft.com/office/drawing/2014/main" id="{19E1C51D-CAEF-2612-9763-0D525AEA5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726" r="16726"/>
          <a:stretch>
            <a:fillRect/>
          </a:stretch>
        </p:blipFill>
        <p:spPr bwMode="auto">
          <a:xfrm>
            <a:off x="1014537" y="1568727"/>
            <a:ext cx="2664205" cy="26661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4" descr="No hay ninguna descripción de la foto disponible.">
            <a:extLst>
              <a:ext uri="{FF2B5EF4-FFF2-40B4-BE49-F238E27FC236}">
                <a16:creationId xmlns:a16="http://schemas.microsoft.com/office/drawing/2014/main" id="{3EED9A22-92F4-A010-2235-D9CF114310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425" y="1568727"/>
            <a:ext cx="2868600" cy="2605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855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49372-0527-5B32-CE5B-69BA438E52CC}"/>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ACF0DFDB-136E-0100-A102-A1A6F8728AEB}"/>
              </a:ext>
            </a:extLst>
          </p:cNvPr>
          <p:cNvSpPr>
            <a:spLocks noGrp="1"/>
          </p:cNvSpPr>
          <p:nvPr>
            <p:ph type="subTitle" idx="1"/>
          </p:nvPr>
        </p:nvSpPr>
        <p:spPr>
          <a:xfrm>
            <a:off x="1304994" y="878725"/>
            <a:ext cx="7173356" cy="971700"/>
          </a:xfrm>
        </p:spPr>
        <p:txBody>
          <a:bodyPr/>
          <a:lstStyle/>
          <a:p>
            <a:pPr algn="ctr"/>
            <a:r>
              <a:rPr lang="es-MX" sz="1800" b="1" dirty="0">
                <a:solidFill>
                  <a:schemeClr val="accent2">
                    <a:lumMod val="50000"/>
                  </a:schemeClr>
                </a:solidFill>
              </a:rPr>
              <a:t>FIRMA DE COMODATO- CURSO DE SOLDADURA</a:t>
            </a:r>
          </a:p>
        </p:txBody>
      </p:sp>
      <p:grpSp>
        <p:nvGrpSpPr>
          <p:cNvPr id="4" name="Grupo 3">
            <a:extLst>
              <a:ext uri="{FF2B5EF4-FFF2-40B4-BE49-F238E27FC236}">
                <a16:creationId xmlns:a16="http://schemas.microsoft.com/office/drawing/2014/main" id="{2700093A-045B-6DA6-83C0-5FC463D75855}"/>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919B86DE-ABCD-3E39-FFEA-EC6236341B44}"/>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9C2A8C59-A790-2A7C-7AD1-917D719607D3}"/>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7" name="Picture 2" descr="No hay ninguna descripción de la foto disponible.">
            <a:extLst>
              <a:ext uri="{FF2B5EF4-FFF2-40B4-BE49-F238E27FC236}">
                <a16:creationId xmlns:a16="http://schemas.microsoft.com/office/drawing/2014/main" id="{91713FD4-F8EF-0054-6A3A-4EEA8E285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638" y="1678192"/>
            <a:ext cx="2682326" cy="23142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o hay ninguna descripción de la foto disponible.">
            <a:extLst>
              <a:ext uri="{FF2B5EF4-FFF2-40B4-BE49-F238E27FC236}">
                <a16:creationId xmlns:a16="http://schemas.microsoft.com/office/drawing/2014/main" id="{ACA000A4-00C7-EF8C-9340-361633B9FD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454" y="1678192"/>
            <a:ext cx="3683405" cy="231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966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73FB-675D-0ADC-1C05-3870885169A7}"/>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B33D1828-5B76-ADEB-4A37-55D507E39BC0}"/>
              </a:ext>
            </a:extLst>
          </p:cNvPr>
          <p:cNvSpPr>
            <a:spLocks noGrp="1"/>
          </p:cNvSpPr>
          <p:nvPr>
            <p:ph type="subTitle" idx="1"/>
          </p:nvPr>
        </p:nvSpPr>
        <p:spPr>
          <a:xfrm>
            <a:off x="1136201" y="987358"/>
            <a:ext cx="7173356" cy="971700"/>
          </a:xfrm>
        </p:spPr>
        <p:txBody>
          <a:bodyPr/>
          <a:lstStyle/>
          <a:p>
            <a:pPr algn="ctr"/>
            <a:r>
              <a:rPr lang="es-MX" sz="1800" b="1" dirty="0">
                <a:solidFill>
                  <a:schemeClr val="accent2">
                    <a:lumMod val="50000"/>
                  </a:schemeClr>
                </a:solidFill>
              </a:rPr>
              <a:t>MEJORANDO NUESTROS ESPACIOS PÚBLICOS</a:t>
            </a:r>
          </a:p>
        </p:txBody>
      </p:sp>
      <p:grpSp>
        <p:nvGrpSpPr>
          <p:cNvPr id="4" name="Grupo 3">
            <a:extLst>
              <a:ext uri="{FF2B5EF4-FFF2-40B4-BE49-F238E27FC236}">
                <a16:creationId xmlns:a16="http://schemas.microsoft.com/office/drawing/2014/main" id="{5BABB191-2222-5BD9-EE65-F849ECE7CA23}"/>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210E0FEA-78D6-ABE0-B7EB-F2A1CC72ED07}"/>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71EB2F32-EC5C-3C85-9613-346C6D13D66A}"/>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2" name="Picture 2">
            <a:extLst>
              <a:ext uri="{FF2B5EF4-FFF2-40B4-BE49-F238E27FC236}">
                <a16:creationId xmlns:a16="http://schemas.microsoft.com/office/drawing/2014/main" id="{D38FB7FD-00FB-0E1D-1BCF-82BD89CB1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076" y="1698557"/>
            <a:ext cx="3245075" cy="2161559"/>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3FF8E9BF-144B-6458-BB63-D59E4174E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276" y="1698556"/>
            <a:ext cx="3245075" cy="216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790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D14B-4C16-3F3E-0F39-278D64F98FB0}"/>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276B0BDF-7167-308B-7C44-B8D15E77072E}"/>
              </a:ext>
            </a:extLst>
          </p:cNvPr>
          <p:cNvSpPr>
            <a:spLocks noGrp="1"/>
          </p:cNvSpPr>
          <p:nvPr>
            <p:ph type="subTitle" idx="1"/>
          </p:nvPr>
        </p:nvSpPr>
        <p:spPr>
          <a:xfrm>
            <a:off x="1136201" y="987358"/>
            <a:ext cx="7173356" cy="971700"/>
          </a:xfrm>
        </p:spPr>
        <p:txBody>
          <a:bodyPr/>
          <a:lstStyle/>
          <a:p>
            <a:pPr algn="ctr"/>
            <a:r>
              <a:rPr lang="es-MX" sz="1800" b="1" dirty="0">
                <a:solidFill>
                  <a:schemeClr val="accent2">
                    <a:lumMod val="50000"/>
                  </a:schemeClr>
                </a:solidFill>
              </a:rPr>
              <a:t>MEJORANDO INFRAESTRUCTURA DE LOS CDI</a:t>
            </a:r>
          </a:p>
        </p:txBody>
      </p:sp>
      <p:grpSp>
        <p:nvGrpSpPr>
          <p:cNvPr id="4" name="Grupo 3">
            <a:extLst>
              <a:ext uri="{FF2B5EF4-FFF2-40B4-BE49-F238E27FC236}">
                <a16:creationId xmlns:a16="http://schemas.microsoft.com/office/drawing/2014/main" id="{5BEE0ECB-1001-AAFA-EDB3-6DB7A9B99B94}"/>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FC7446C5-4292-08BF-66EE-BF925F1BBEED}"/>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59C6F794-2104-1AD8-D5E8-339F983A283A}"/>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7" name="Picture 2" descr="No hay ninguna descripción de la foto disponible.">
            <a:extLst>
              <a:ext uri="{FF2B5EF4-FFF2-40B4-BE49-F238E27FC236}">
                <a16:creationId xmlns:a16="http://schemas.microsoft.com/office/drawing/2014/main" id="{D276E6E4-B831-6EB9-8986-9FBFED4EE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31" y="1817370"/>
            <a:ext cx="2714619" cy="1905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4" descr="No hay ninguna descripción de la foto disponible.">
            <a:extLst>
              <a:ext uri="{FF2B5EF4-FFF2-40B4-BE49-F238E27FC236}">
                <a16:creationId xmlns:a16="http://schemas.microsoft.com/office/drawing/2014/main" id="{F05A3B7C-69D8-F949-35FE-9082F383D3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4359" y="1817370"/>
            <a:ext cx="2859936" cy="1905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195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grpSp>
        <p:nvGrpSpPr>
          <p:cNvPr id="1351" name="Google Shape;1351;p37"/>
          <p:cNvGrpSpPr/>
          <p:nvPr/>
        </p:nvGrpSpPr>
        <p:grpSpPr>
          <a:xfrm>
            <a:off x="4400688" y="779100"/>
            <a:ext cx="3589500" cy="3585600"/>
            <a:chOff x="4400688" y="779100"/>
            <a:chExt cx="3589500" cy="3585600"/>
          </a:xfrm>
        </p:grpSpPr>
        <p:sp>
          <p:nvSpPr>
            <p:cNvPr id="1352" name="Google Shape;1352;p37"/>
            <p:cNvSpPr/>
            <p:nvPr/>
          </p:nvSpPr>
          <p:spPr>
            <a:xfrm>
              <a:off x="4400688" y="779100"/>
              <a:ext cx="3589500" cy="3585600"/>
            </a:xfrm>
            <a:prstGeom prst="ellipse">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sp>
          <p:nvSpPr>
            <p:cNvPr id="1353" name="Google Shape;1353;p37"/>
            <p:cNvSpPr/>
            <p:nvPr/>
          </p:nvSpPr>
          <p:spPr>
            <a:xfrm>
              <a:off x="4457958" y="836305"/>
              <a:ext cx="3474900" cy="3471300"/>
            </a:xfrm>
            <a:prstGeom prst="ellipse">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anrope"/>
                <a:ea typeface="Manrope"/>
                <a:cs typeface="Manrope"/>
                <a:sym typeface="Manrope"/>
              </a:endParaRPr>
            </a:p>
          </p:txBody>
        </p:sp>
      </p:grpSp>
      <p:sp>
        <p:nvSpPr>
          <p:cNvPr id="1354" name="Google Shape;1354;p37"/>
          <p:cNvSpPr txBox="1">
            <a:spLocks noGrp="1"/>
          </p:cNvSpPr>
          <p:nvPr>
            <p:ph type="ctrTitle"/>
          </p:nvPr>
        </p:nvSpPr>
        <p:spPr>
          <a:xfrm>
            <a:off x="1278731" y="517459"/>
            <a:ext cx="1593429" cy="59921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C" sz="1200" dirty="0"/>
              <a:t>RENDICIÓN DE</a:t>
            </a:r>
            <a:r>
              <a:rPr lang="en" sz="1200" dirty="0"/>
              <a:t> </a:t>
            </a:r>
            <a:r>
              <a:rPr lang="es-EC" sz="1200" dirty="0">
                <a:solidFill>
                  <a:schemeClr val="accent2"/>
                </a:solidFill>
              </a:rPr>
              <a:t>CUENTAS 2024</a:t>
            </a:r>
            <a:endParaRPr sz="1200" b="1" dirty="0">
              <a:solidFill>
                <a:schemeClr val="accent2"/>
              </a:solidFill>
              <a:latin typeface="Barlow"/>
              <a:ea typeface="Barlow"/>
              <a:cs typeface="Barlow"/>
              <a:sym typeface="Barlow"/>
            </a:endParaRPr>
          </a:p>
        </p:txBody>
      </p:sp>
      <p:sp>
        <p:nvSpPr>
          <p:cNvPr id="11" name="Google Shape;1607;p34">
            <a:extLst>
              <a:ext uri="{FF2B5EF4-FFF2-40B4-BE49-F238E27FC236}">
                <a16:creationId xmlns:a16="http://schemas.microsoft.com/office/drawing/2014/main" id="{7412D9AE-520D-4433-BEAF-F2925CEF252A}"/>
              </a:ext>
            </a:extLst>
          </p:cNvPr>
          <p:cNvSpPr txBox="1">
            <a:spLocks/>
          </p:cNvSpPr>
          <p:nvPr/>
        </p:nvSpPr>
        <p:spPr>
          <a:xfrm>
            <a:off x="505608" y="1234965"/>
            <a:ext cx="4525741" cy="80173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Inter"/>
              <a:buNone/>
              <a:defRPr sz="4800" b="1" i="0" u="none" strike="noStrike" cap="none">
                <a:solidFill>
                  <a:schemeClr val="dk1"/>
                </a:solidFill>
                <a:latin typeface="Inter"/>
                <a:ea typeface="Inter"/>
                <a:cs typeface="Inter"/>
                <a:sym typeface="Inter"/>
              </a:defRPr>
            </a:lvl1pPr>
            <a:lvl2pPr marR="0" lvl="1"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2pPr>
            <a:lvl3pPr marR="0" lvl="2"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3pPr>
            <a:lvl4pPr marR="0" lvl="3"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4pPr>
            <a:lvl5pPr marR="0" lvl="4"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5pPr>
            <a:lvl6pPr marR="0" lvl="5"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6pPr>
            <a:lvl7pPr marR="0" lvl="6"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7pPr>
            <a:lvl8pPr marR="0" lvl="7"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8pPr>
            <a:lvl9pPr marR="0" lvl="8" algn="ctr" rtl="0">
              <a:lnSpc>
                <a:spcPct val="100000"/>
              </a:lnSpc>
              <a:spcBef>
                <a:spcPts val="0"/>
              </a:spcBef>
              <a:spcAft>
                <a:spcPts val="0"/>
              </a:spcAft>
              <a:buClr>
                <a:srgbClr val="191919"/>
              </a:buClr>
              <a:buSzPts val="5200"/>
              <a:buFont typeface="Inter"/>
              <a:buNone/>
              <a:defRPr sz="5200" b="1" i="0" u="none" strike="noStrike" cap="none">
                <a:solidFill>
                  <a:srgbClr val="191919"/>
                </a:solidFill>
                <a:latin typeface="Inter"/>
                <a:ea typeface="Inter"/>
                <a:cs typeface="Inter"/>
                <a:sym typeface="Inter"/>
              </a:defRPr>
            </a:lvl9pPr>
          </a:lstStyle>
          <a:p>
            <a:br>
              <a:rPr lang="es-EC" sz="3600" dirty="0">
                <a:solidFill>
                  <a:schemeClr val="accent2">
                    <a:lumMod val="50000"/>
                  </a:schemeClr>
                </a:solidFill>
              </a:rPr>
            </a:br>
            <a:r>
              <a:rPr lang="es-EC" sz="1800" dirty="0">
                <a:solidFill>
                  <a:schemeClr val="accent2">
                    <a:lumMod val="50000"/>
                  </a:schemeClr>
                </a:solidFill>
              </a:rPr>
              <a:t>NUBIA RODRIGUEZ TUMBACO</a:t>
            </a:r>
            <a:endParaRPr lang="es-EC" sz="3600" dirty="0">
              <a:solidFill>
                <a:schemeClr val="accent2">
                  <a:lumMod val="50000"/>
                </a:schemeClr>
              </a:solidFill>
            </a:endParaRPr>
          </a:p>
        </p:txBody>
      </p:sp>
      <p:sp>
        <p:nvSpPr>
          <p:cNvPr id="12" name="Google Shape;1608;p34">
            <a:extLst>
              <a:ext uri="{FF2B5EF4-FFF2-40B4-BE49-F238E27FC236}">
                <a16:creationId xmlns:a16="http://schemas.microsoft.com/office/drawing/2014/main" id="{B4B9A9CF-4E17-4249-8B9E-14832DEC5759}"/>
              </a:ext>
            </a:extLst>
          </p:cNvPr>
          <p:cNvSpPr txBox="1">
            <a:spLocks/>
          </p:cNvSpPr>
          <p:nvPr/>
        </p:nvSpPr>
        <p:spPr>
          <a:xfrm>
            <a:off x="375932" y="2364498"/>
            <a:ext cx="4114239" cy="229457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6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9pPr>
          </a:lstStyle>
          <a:p>
            <a:pPr indent="-304800">
              <a:spcBef>
                <a:spcPts val="1000"/>
              </a:spcBef>
              <a:buSzPts val="1200"/>
              <a:buFont typeface="Manrope"/>
              <a:buChar char="●"/>
            </a:pPr>
            <a:r>
              <a:rPr lang="es-MX" sz="1400" b="1" dirty="0">
                <a:latin typeface="Century Gothic" panose="020B0502020202020204" pitchFamily="34" charset="0"/>
              </a:rPr>
              <a:t>COMISIONES DENTRO DEL GAD</a:t>
            </a:r>
            <a:r>
              <a:rPr lang="es-MX" sz="1400" dirty="0">
                <a:latin typeface="Century Gothic" panose="020B0502020202020204" pitchFamily="34" charset="0"/>
              </a:rPr>
              <a:t>: </a:t>
            </a:r>
          </a:p>
          <a:p>
            <a:pPr marL="152400" indent="0">
              <a:spcBef>
                <a:spcPts val="1000"/>
              </a:spcBef>
            </a:pPr>
            <a:r>
              <a:rPr lang="es-MX" sz="1400" b="1" u="sng" dirty="0">
                <a:effectLst>
                  <a:outerShdw blurRad="38100" dist="38100" dir="2700000" algn="tl">
                    <a:srgbClr val="000000">
                      <a:alpha val="43137"/>
                    </a:srgbClr>
                  </a:outerShdw>
                </a:effectLst>
                <a:latin typeface="Century Gothic" panose="020B0502020202020204" pitchFamily="34" charset="0"/>
              </a:rPr>
              <a:t>Presidente:</a:t>
            </a:r>
            <a:r>
              <a:rPr lang="es-MX" sz="1400" dirty="0">
                <a:latin typeface="Century Gothic" panose="020B0502020202020204" pitchFamily="34" charset="0"/>
              </a:rPr>
              <a:t>    Protección social     </a:t>
            </a:r>
            <a:r>
              <a:rPr lang="es-MX" sz="1400" b="1" u="sng" dirty="0">
                <a:effectLst>
                  <a:outerShdw blurRad="38100" dist="38100" dir="2700000" algn="tl">
                    <a:srgbClr val="000000">
                      <a:alpha val="43137"/>
                    </a:srgbClr>
                  </a:outerShdw>
                </a:effectLst>
                <a:latin typeface="Century Gothic" panose="020B0502020202020204" pitchFamily="34" charset="0"/>
              </a:rPr>
              <a:t>Presidente:</a:t>
            </a:r>
            <a:r>
              <a:rPr lang="es-MX" sz="1400" b="1" dirty="0">
                <a:effectLst>
                  <a:outerShdw blurRad="38100" dist="38100" dir="2700000" algn="tl">
                    <a:srgbClr val="000000">
                      <a:alpha val="43137"/>
                    </a:srgbClr>
                  </a:outerShdw>
                </a:effectLst>
                <a:latin typeface="Century Gothic" panose="020B0502020202020204" pitchFamily="34" charset="0"/>
              </a:rPr>
              <a:t>   </a:t>
            </a:r>
            <a:r>
              <a:rPr lang="es-MX" sz="1400" dirty="0">
                <a:solidFill>
                  <a:schemeClr val="tx1"/>
                </a:solidFill>
                <a:latin typeface="Century Gothic" panose="020B0502020202020204" pitchFamily="34" charset="0"/>
              </a:rPr>
              <a:t>Igualdad de género</a:t>
            </a:r>
            <a:endParaRPr lang="es-MX" sz="1400" dirty="0">
              <a:latin typeface="Century Gothic" panose="020B0502020202020204" pitchFamily="34" charset="0"/>
            </a:endParaRPr>
          </a:p>
          <a:p>
            <a:pPr marL="152400" indent="0">
              <a:spcBef>
                <a:spcPts val="1000"/>
              </a:spcBef>
            </a:pPr>
            <a:endParaRPr lang="es-MX" sz="1400" dirty="0">
              <a:latin typeface="Century Gothic" panose="020B0502020202020204" pitchFamily="34" charset="0"/>
            </a:endParaRPr>
          </a:p>
          <a:p>
            <a:pPr marL="152400" indent="0">
              <a:spcBef>
                <a:spcPts val="1000"/>
              </a:spcBef>
            </a:pPr>
            <a:endParaRPr lang="es-MX" sz="1400" dirty="0">
              <a:latin typeface="Century Gothic" panose="020B0502020202020204" pitchFamily="34" charset="0"/>
            </a:endParaRPr>
          </a:p>
        </p:txBody>
      </p:sp>
      <p:pic>
        <p:nvPicPr>
          <p:cNvPr id="14" name="Imagen 13">
            <a:extLst>
              <a:ext uri="{FF2B5EF4-FFF2-40B4-BE49-F238E27FC236}">
                <a16:creationId xmlns:a16="http://schemas.microsoft.com/office/drawing/2014/main" id="{28807445-109E-49A0-A74D-0F1293CF07AD}"/>
              </a:ext>
            </a:extLst>
          </p:cNvPr>
          <p:cNvPicPr>
            <a:picLocks noChangeAspect="1"/>
          </p:cNvPicPr>
          <p:nvPr/>
        </p:nvPicPr>
        <p:blipFill>
          <a:blip r:embed="rId3"/>
          <a:stretch>
            <a:fillRect/>
          </a:stretch>
        </p:blipFill>
        <p:spPr>
          <a:xfrm>
            <a:off x="505608" y="517459"/>
            <a:ext cx="922675" cy="553605"/>
          </a:xfrm>
          <a:prstGeom prst="rect">
            <a:avLst/>
          </a:prstGeom>
        </p:spPr>
      </p:pic>
      <p:sp>
        <p:nvSpPr>
          <p:cNvPr id="2" name="Rectángulo 1">
            <a:extLst>
              <a:ext uri="{FF2B5EF4-FFF2-40B4-BE49-F238E27FC236}">
                <a16:creationId xmlns:a16="http://schemas.microsoft.com/office/drawing/2014/main" id="{BCFFEF51-EC14-49E4-A322-61D3773DF048}"/>
              </a:ext>
            </a:extLst>
          </p:cNvPr>
          <p:cNvSpPr/>
          <p:nvPr/>
        </p:nvSpPr>
        <p:spPr>
          <a:xfrm>
            <a:off x="623903" y="2132016"/>
            <a:ext cx="3618298" cy="276999"/>
          </a:xfrm>
          <a:prstGeom prst="rect">
            <a:avLst/>
          </a:prstGeom>
        </p:spPr>
        <p:txBody>
          <a:bodyPr wrap="none">
            <a:spAutoFit/>
          </a:bodyPr>
          <a:lstStyle/>
          <a:p>
            <a:pPr marL="0" indent="0"/>
            <a:r>
              <a:rPr lang="es-MX" sz="1200" b="1" i="1" dirty="0">
                <a:latin typeface="Century Gothic" panose="020B0502020202020204" pitchFamily="34" charset="0"/>
              </a:rPr>
              <a:t>Vocal Principal del GAD Parroquial Anconcito</a:t>
            </a:r>
          </a:p>
        </p:txBody>
      </p:sp>
      <p:pic>
        <p:nvPicPr>
          <p:cNvPr id="6" name="Marcador de posición de imagen 4">
            <a:extLst>
              <a:ext uri="{FF2B5EF4-FFF2-40B4-BE49-F238E27FC236}">
                <a16:creationId xmlns:a16="http://schemas.microsoft.com/office/drawing/2014/main" id="{4CEF291D-8211-BD2A-1833-5EDF731833B2}"/>
              </a:ext>
            </a:extLst>
          </p:cNvPr>
          <p:cNvPicPr>
            <a:picLocks noGrp="1" noChangeAspect="1"/>
          </p:cNvPicPr>
          <p:nvPr>
            <p:ph type="pic" idx="2"/>
          </p:nvPr>
        </p:nvPicPr>
        <p:blipFill rotWithShape="1">
          <a:blip r:embed="rId4"/>
          <a:srcRect l="7518" r="7518"/>
          <a:stretch>
            <a:fillRect/>
          </a:stretch>
        </p:blipFill>
        <p:spPr>
          <a:xfrm>
            <a:off x="4493419" y="932170"/>
            <a:ext cx="3371850" cy="3375025"/>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0644E-EC48-9072-C673-DFF3ECBC52A4}"/>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3DC3B87E-773E-8111-B301-D8181086F845}"/>
              </a:ext>
            </a:extLst>
          </p:cNvPr>
          <p:cNvSpPr>
            <a:spLocks noGrp="1"/>
          </p:cNvSpPr>
          <p:nvPr>
            <p:ph type="subTitle" idx="1"/>
          </p:nvPr>
        </p:nvSpPr>
        <p:spPr>
          <a:xfrm>
            <a:off x="1136201" y="987358"/>
            <a:ext cx="7173356" cy="971700"/>
          </a:xfrm>
        </p:spPr>
        <p:txBody>
          <a:bodyPr/>
          <a:lstStyle/>
          <a:p>
            <a:pPr algn="ctr"/>
            <a:r>
              <a:rPr lang="es-419" altLang="es-419" sz="1800" b="1" dirty="0">
                <a:solidFill>
                  <a:schemeClr val="accent2">
                    <a:lumMod val="50000"/>
                  </a:schemeClr>
                </a:solidFill>
                <a:latin typeface="Segoe UI Historic" panose="020B0502040204020203" pitchFamily="34" charset="0"/>
                <a:cs typeface="Segoe UI Historic" panose="020B0502040204020203" pitchFamily="34" charset="0"/>
              </a:rPr>
              <a:t>PROYECTO MI NIÑEZ ES DIFERENTE PERO NO INVISIBLE, QUE BENEFICIARÁN A NIÑOS CON DISCAPACIDAD DE LA PARROQUIA ANCONCITO</a:t>
            </a:r>
            <a:endParaRPr lang="es-MX" sz="1800" b="1" dirty="0">
              <a:solidFill>
                <a:schemeClr val="accent2">
                  <a:lumMod val="50000"/>
                </a:schemeClr>
              </a:solidFill>
            </a:endParaRPr>
          </a:p>
        </p:txBody>
      </p:sp>
      <p:grpSp>
        <p:nvGrpSpPr>
          <p:cNvPr id="4" name="Grupo 3">
            <a:extLst>
              <a:ext uri="{FF2B5EF4-FFF2-40B4-BE49-F238E27FC236}">
                <a16:creationId xmlns:a16="http://schemas.microsoft.com/office/drawing/2014/main" id="{81A464CC-EDDE-8523-A9D5-BCE2F2A393FC}"/>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4FBDE79F-B553-7991-5DDF-767ED2E6287D}"/>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BABD27EF-2C54-B785-A171-F0508346B08A}"/>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7" name="Imagen 6">
            <a:extLst>
              <a:ext uri="{FF2B5EF4-FFF2-40B4-BE49-F238E27FC236}">
                <a16:creationId xmlns:a16="http://schemas.microsoft.com/office/drawing/2014/main" id="{B0B70534-5763-1F31-11AD-1AA51AC13B76}"/>
              </a:ext>
            </a:extLst>
          </p:cNvPr>
          <p:cNvPicPr>
            <a:picLocks noChangeAspect="1"/>
          </p:cNvPicPr>
          <p:nvPr/>
        </p:nvPicPr>
        <p:blipFill>
          <a:blip r:embed="rId3"/>
          <a:stretch>
            <a:fillRect/>
          </a:stretch>
        </p:blipFill>
        <p:spPr>
          <a:xfrm>
            <a:off x="1262679" y="2269370"/>
            <a:ext cx="2563016" cy="1922262"/>
          </a:xfrm>
          <a:prstGeom prst="rect">
            <a:avLst/>
          </a:prstGeom>
        </p:spPr>
      </p:pic>
      <p:pic>
        <p:nvPicPr>
          <p:cNvPr id="8" name="Imagen 7">
            <a:extLst>
              <a:ext uri="{FF2B5EF4-FFF2-40B4-BE49-F238E27FC236}">
                <a16:creationId xmlns:a16="http://schemas.microsoft.com/office/drawing/2014/main" id="{5502C624-ECD3-4F54-B6AA-DC818DC21984}"/>
              </a:ext>
            </a:extLst>
          </p:cNvPr>
          <p:cNvPicPr>
            <a:picLocks noChangeAspect="1"/>
          </p:cNvPicPr>
          <p:nvPr/>
        </p:nvPicPr>
        <p:blipFill>
          <a:blip r:embed="rId4"/>
          <a:stretch>
            <a:fillRect/>
          </a:stretch>
        </p:blipFill>
        <p:spPr>
          <a:xfrm>
            <a:off x="4722879" y="2269370"/>
            <a:ext cx="2440193" cy="1830145"/>
          </a:xfrm>
          <a:prstGeom prst="rect">
            <a:avLst/>
          </a:prstGeom>
        </p:spPr>
      </p:pic>
    </p:spTree>
    <p:extLst>
      <p:ext uri="{BB962C8B-B14F-4D97-AF65-F5344CB8AC3E}">
        <p14:creationId xmlns:p14="http://schemas.microsoft.com/office/powerpoint/2010/main" val="468439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7E2EE-DA13-806F-A48A-2212EAB01B7F}"/>
            </a:ext>
          </a:extLst>
        </p:cNvPr>
        <p:cNvGrpSpPr/>
        <p:nvPr/>
      </p:nvGrpSpPr>
      <p:grpSpPr>
        <a:xfrm>
          <a:off x="0" y="0"/>
          <a:ext cx="0" cy="0"/>
          <a:chOff x="0" y="0"/>
          <a:chExt cx="0" cy="0"/>
        </a:xfrm>
      </p:grpSpPr>
      <p:sp>
        <p:nvSpPr>
          <p:cNvPr id="3" name="Subtítulo 2">
            <a:extLst>
              <a:ext uri="{FF2B5EF4-FFF2-40B4-BE49-F238E27FC236}">
                <a16:creationId xmlns:a16="http://schemas.microsoft.com/office/drawing/2014/main" id="{E6D0F2FF-9EDB-084A-1FD1-FA3C1915904B}"/>
              </a:ext>
            </a:extLst>
          </p:cNvPr>
          <p:cNvSpPr>
            <a:spLocks noGrp="1"/>
          </p:cNvSpPr>
          <p:nvPr>
            <p:ph type="subTitle" idx="1"/>
          </p:nvPr>
        </p:nvSpPr>
        <p:spPr>
          <a:xfrm>
            <a:off x="1136201" y="987358"/>
            <a:ext cx="7173356" cy="971700"/>
          </a:xfrm>
        </p:spPr>
        <p:txBody>
          <a:bodyPr/>
          <a:lstStyle/>
          <a:p>
            <a:pPr algn="ctr"/>
            <a:r>
              <a:rPr lang="es-419" sz="1800" b="1" dirty="0">
                <a:solidFill>
                  <a:schemeClr val="accent2">
                    <a:lumMod val="50000"/>
                  </a:schemeClr>
                </a:solidFill>
              </a:rPr>
              <a:t>FERIA DE EMPRENDIMIENTOS DE GAD'S PARROQUIALES DE LA PROVINCIA DE SANTA ELENA</a:t>
            </a:r>
          </a:p>
        </p:txBody>
      </p:sp>
      <p:grpSp>
        <p:nvGrpSpPr>
          <p:cNvPr id="4" name="Grupo 3">
            <a:extLst>
              <a:ext uri="{FF2B5EF4-FFF2-40B4-BE49-F238E27FC236}">
                <a16:creationId xmlns:a16="http://schemas.microsoft.com/office/drawing/2014/main" id="{3B0357FF-0F81-7E16-E57A-228B7781F286}"/>
              </a:ext>
            </a:extLst>
          </p:cNvPr>
          <p:cNvGrpSpPr/>
          <p:nvPr/>
        </p:nvGrpSpPr>
        <p:grpSpPr>
          <a:xfrm>
            <a:off x="381589" y="534591"/>
            <a:ext cx="1815305" cy="546194"/>
            <a:chOff x="795758" y="437722"/>
            <a:chExt cx="1815305" cy="546194"/>
          </a:xfrm>
        </p:grpSpPr>
        <p:sp>
          <p:nvSpPr>
            <p:cNvPr id="5" name="Google Shape;1565;p31">
              <a:extLst>
                <a:ext uri="{FF2B5EF4-FFF2-40B4-BE49-F238E27FC236}">
                  <a16:creationId xmlns:a16="http://schemas.microsoft.com/office/drawing/2014/main" id="{E0AC1B47-4D6A-3445-3BA8-03BE1BE060F0}"/>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6" name="Imagen 5">
              <a:extLst>
                <a:ext uri="{FF2B5EF4-FFF2-40B4-BE49-F238E27FC236}">
                  <a16:creationId xmlns:a16="http://schemas.microsoft.com/office/drawing/2014/main" id="{DD28BA21-D15E-5337-68C6-F529819D1945}"/>
                </a:ext>
              </a:extLst>
            </p:cNvPr>
            <p:cNvPicPr>
              <a:picLocks noChangeAspect="1"/>
            </p:cNvPicPr>
            <p:nvPr/>
          </p:nvPicPr>
          <p:blipFill>
            <a:blip r:embed="rId2"/>
            <a:stretch>
              <a:fillRect/>
            </a:stretch>
          </p:blipFill>
          <p:spPr>
            <a:xfrm>
              <a:off x="795758" y="437722"/>
              <a:ext cx="754612" cy="452767"/>
            </a:xfrm>
            <a:prstGeom prst="rect">
              <a:avLst/>
            </a:prstGeom>
          </p:spPr>
        </p:pic>
      </p:grpSp>
      <p:pic>
        <p:nvPicPr>
          <p:cNvPr id="9" name="Imagen 8">
            <a:extLst>
              <a:ext uri="{FF2B5EF4-FFF2-40B4-BE49-F238E27FC236}">
                <a16:creationId xmlns:a16="http://schemas.microsoft.com/office/drawing/2014/main" id="{C1D51798-93B1-F869-B76B-3492F75C2725}"/>
              </a:ext>
            </a:extLst>
          </p:cNvPr>
          <p:cNvPicPr>
            <a:picLocks noChangeAspect="1"/>
          </p:cNvPicPr>
          <p:nvPr/>
        </p:nvPicPr>
        <p:blipFill>
          <a:blip r:embed="rId3"/>
          <a:srcRect l="5607" t="5647" b="29620"/>
          <a:stretch>
            <a:fillRect/>
          </a:stretch>
        </p:blipFill>
        <p:spPr>
          <a:xfrm>
            <a:off x="3007034" y="1793253"/>
            <a:ext cx="3431690" cy="2542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8250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92">
          <a:extLst>
            <a:ext uri="{FF2B5EF4-FFF2-40B4-BE49-F238E27FC236}">
              <a16:creationId xmlns:a16="http://schemas.microsoft.com/office/drawing/2014/main" id="{3FCF79F1-CCCC-BFF2-D153-A74BA84B7E48}"/>
            </a:ext>
          </a:extLst>
        </p:cNvPr>
        <p:cNvGrpSpPr/>
        <p:nvPr/>
      </p:nvGrpSpPr>
      <p:grpSpPr>
        <a:xfrm>
          <a:off x="0" y="0"/>
          <a:ext cx="0" cy="0"/>
          <a:chOff x="0" y="0"/>
          <a:chExt cx="0" cy="0"/>
        </a:xfrm>
      </p:grpSpPr>
      <p:grpSp>
        <p:nvGrpSpPr>
          <p:cNvPr id="8" name="Grupo 7">
            <a:extLst>
              <a:ext uri="{FF2B5EF4-FFF2-40B4-BE49-F238E27FC236}">
                <a16:creationId xmlns:a16="http://schemas.microsoft.com/office/drawing/2014/main" id="{78B2765E-BDE4-B443-7D81-E3CCBDEB4BB9}"/>
              </a:ext>
            </a:extLst>
          </p:cNvPr>
          <p:cNvGrpSpPr/>
          <p:nvPr/>
        </p:nvGrpSpPr>
        <p:grpSpPr>
          <a:xfrm>
            <a:off x="338558" y="516657"/>
            <a:ext cx="1815305" cy="546194"/>
            <a:chOff x="795758" y="437722"/>
            <a:chExt cx="1815305" cy="546194"/>
          </a:xfrm>
        </p:grpSpPr>
        <p:sp>
          <p:nvSpPr>
            <p:cNvPr id="9" name="Google Shape;1565;p31">
              <a:extLst>
                <a:ext uri="{FF2B5EF4-FFF2-40B4-BE49-F238E27FC236}">
                  <a16:creationId xmlns:a16="http://schemas.microsoft.com/office/drawing/2014/main" id="{BBC80271-6527-C515-3D1A-CFC3B4E31EFE}"/>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54665B67-7EA8-591D-7982-2BCAB6EEC740}"/>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11" name="Google Shape;1355;p37">
            <a:extLst>
              <a:ext uri="{FF2B5EF4-FFF2-40B4-BE49-F238E27FC236}">
                <a16:creationId xmlns:a16="http://schemas.microsoft.com/office/drawing/2014/main" id="{B634969B-BC8D-3059-8EB1-53FAF39AF4EC}"/>
              </a:ext>
            </a:extLst>
          </p:cNvPr>
          <p:cNvSpPr txBox="1">
            <a:spLocks/>
          </p:cNvSpPr>
          <p:nvPr/>
        </p:nvSpPr>
        <p:spPr>
          <a:xfrm>
            <a:off x="7012908" y="4160754"/>
            <a:ext cx="16735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9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r>
              <a:rPr lang="es-EC" sz="1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12" name="CuadroTexto 11">
            <a:extLst>
              <a:ext uri="{FF2B5EF4-FFF2-40B4-BE49-F238E27FC236}">
                <a16:creationId xmlns:a16="http://schemas.microsoft.com/office/drawing/2014/main" id="{16FAB828-9E3B-5E22-C85A-254999F3B4B0}"/>
              </a:ext>
            </a:extLst>
          </p:cNvPr>
          <p:cNvSpPr txBox="1"/>
          <p:nvPr/>
        </p:nvSpPr>
        <p:spPr>
          <a:xfrm>
            <a:off x="989704" y="921876"/>
            <a:ext cx="6897985" cy="646331"/>
          </a:xfrm>
          <a:prstGeom prst="rect">
            <a:avLst/>
          </a:prstGeom>
          <a:noFill/>
        </p:spPr>
        <p:txBody>
          <a:bodyPr wrap="square">
            <a:spAutoFit/>
          </a:bodyPr>
          <a:lstStyle/>
          <a:p>
            <a:pPr algn="ctr"/>
            <a:r>
              <a:rPr lang="es-MX" b="1" dirty="0">
                <a:solidFill>
                  <a:schemeClr val="accent2">
                    <a:lumMod val="50000"/>
                  </a:schemeClr>
                </a:solidFill>
              </a:rPr>
              <a:t>GESTIONANDO ACCIONES PARA LA ELECCIÓN DE LA SRA Y NIÑA ANCONCITO </a:t>
            </a:r>
            <a:endParaRPr lang="es-419" b="1" dirty="0">
              <a:solidFill>
                <a:schemeClr val="accent2">
                  <a:lumMod val="50000"/>
                </a:schemeClr>
              </a:solidFill>
            </a:endParaRPr>
          </a:p>
        </p:txBody>
      </p:sp>
      <p:pic>
        <p:nvPicPr>
          <p:cNvPr id="2" name="Imagen 1">
            <a:extLst>
              <a:ext uri="{FF2B5EF4-FFF2-40B4-BE49-F238E27FC236}">
                <a16:creationId xmlns:a16="http://schemas.microsoft.com/office/drawing/2014/main" id="{4509E70A-43B7-AAA9-C573-8B81472BB0C7}"/>
              </a:ext>
            </a:extLst>
          </p:cNvPr>
          <p:cNvPicPr>
            <a:picLocks noChangeAspect="1"/>
          </p:cNvPicPr>
          <p:nvPr/>
        </p:nvPicPr>
        <p:blipFill>
          <a:blip r:embed="rId4"/>
          <a:srcRect t="29699" b="29934"/>
          <a:stretch>
            <a:fillRect/>
          </a:stretch>
        </p:blipFill>
        <p:spPr>
          <a:xfrm>
            <a:off x="989704" y="1782096"/>
            <a:ext cx="2889607" cy="2164768"/>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C0BFADE3-0DA1-7A78-DAC9-EF4ACAD8FF07}"/>
              </a:ext>
            </a:extLst>
          </p:cNvPr>
          <p:cNvPicPr>
            <a:picLocks noChangeAspect="1"/>
          </p:cNvPicPr>
          <p:nvPr/>
        </p:nvPicPr>
        <p:blipFill>
          <a:blip r:embed="rId5"/>
          <a:srcRect t="22379" b="22405"/>
          <a:stretch>
            <a:fillRect/>
          </a:stretch>
        </p:blipFill>
        <p:spPr>
          <a:xfrm>
            <a:off x="4438696" y="1782096"/>
            <a:ext cx="2787522" cy="2228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278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92">
          <a:extLst>
            <a:ext uri="{FF2B5EF4-FFF2-40B4-BE49-F238E27FC236}">
              <a16:creationId xmlns:a16="http://schemas.microsoft.com/office/drawing/2014/main" id="{BCAC3A26-4266-5B9B-2DF6-723DF77FBF27}"/>
            </a:ext>
          </a:extLst>
        </p:cNvPr>
        <p:cNvGrpSpPr/>
        <p:nvPr/>
      </p:nvGrpSpPr>
      <p:grpSpPr>
        <a:xfrm>
          <a:off x="0" y="0"/>
          <a:ext cx="0" cy="0"/>
          <a:chOff x="0" y="0"/>
          <a:chExt cx="0" cy="0"/>
        </a:xfrm>
      </p:grpSpPr>
      <p:grpSp>
        <p:nvGrpSpPr>
          <p:cNvPr id="8" name="Grupo 7">
            <a:extLst>
              <a:ext uri="{FF2B5EF4-FFF2-40B4-BE49-F238E27FC236}">
                <a16:creationId xmlns:a16="http://schemas.microsoft.com/office/drawing/2014/main" id="{1DF1E32D-5A87-1E28-D7B6-1EB7BAD9AF5F}"/>
              </a:ext>
            </a:extLst>
          </p:cNvPr>
          <p:cNvGrpSpPr/>
          <p:nvPr/>
        </p:nvGrpSpPr>
        <p:grpSpPr>
          <a:xfrm>
            <a:off x="338558" y="516657"/>
            <a:ext cx="1815305" cy="546194"/>
            <a:chOff x="795758" y="437722"/>
            <a:chExt cx="1815305" cy="546194"/>
          </a:xfrm>
        </p:grpSpPr>
        <p:sp>
          <p:nvSpPr>
            <p:cNvPr id="9" name="Google Shape;1565;p31">
              <a:extLst>
                <a:ext uri="{FF2B5EF4-FFF2-40B4-BE49-F238E27FC236}">
                  <a16:creationId xmlns:a16="http://schemas.microsoft.com/office/drawing/2014/main" id="{C355CDC0-B02A-2CB6-BFE7-516C1DC666FF}"/>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8A1CDB6B-4910-008F-A65F-89CD3F496E24}"/>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11" name="Google Shape;1355;p37">
            <a:extLst>
              <a:ext uri="{FF2B5EF4-FFF2-40B4-BE49-F238E27FC236}">
                <a16:creationId xmlns:a16="http://schemas.microsoft.com/office/drawing/2014/main" id="{4D120580-2BC3-1B34-19D1-09CD00BC2412}"/>
              </a:ext>
            </a:extLst>
          </p:cNvPr>
          <p:cNvSpPr txBox="1">
            <a:spLocks/>
          </p:cNvSpPr>
          <p:nvPr/>
        </p:nvSpPr>
        <p:spPr>
          <a:xfrm>
            <a:off x="7012908" y="4160754"/>
            <a:ext cx="16735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9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r>
              <a:rPr lang="es-EC" sz="1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12" name="CuadroTexto 11">
            <a:extLst>
              <a:ext uri="{FF2B5EF4-FFF2-40B4-BE49-F238E27FC236}">
                <a16:creationId xmlns:a16="http://schemas.microsoft.com/office/drawing/2014/main" id="{82C715BC-9D0B-8D24-2309-DC5D5D322AE0}"/>
              </a:ext>
            </a:extLst>
          </p:cNvPr>
          <p:cNvSpPr txBox="1"/>
          <p:nvPr/>
        </p:nvSpPr>
        <p:spPr>
          <a:xfrm>
            <a:off x="989704" y="921876"/>
            <a:ext cx="6897985" cy="369332"/>
          </a:xfrm>
          <a:prstGeom prst="rect">
            <a:avLst/>
          </a:prstGeom>
          <a:noFill/>
        </p:spPr>
        <p:txBody>
          <a:bodyPr wrap="square">
            <a:spAutoFit/>
          </a:bodyPr>
          <a:lstStyle/>
          <a:p>
            <a:pPr algn="ctr"/>
            <a:r>
              <a:rPr lang="es-MX" b="1" dirty="0">
                <a:solidFill>
                  <a:schemeClr val="accent2">
                    <a:lumMod val="50000"/>
                  </a:schemeClr>
                </a:solidFill>
              </a:rPr>
              <a:t>ELECCIÓN DE LA SRA Y NIÑA ANCONCITO </a:t>
            </a:r>
            <a:endParaRPr lang="es-419" b="1" dirty="0">
              <a:solidFill>
                <a:schemeClr val="accent2">
                  <a:lumMod val="50000"/>
                </a:schemeClr>
              </a:solidFill>
            </a:endParaRPr>
          </a:p>
        </p:txBody>
      </p:sp>
      <p:pic>
        <p:nvPicPr>
          <p:cNvPr id="4" name="Imagen 3">
            <a:extLst>
              <a:ext uri="{FF2B5EF4-FFF2-40B4-BE49-F238E27FC236}">
                <a16:creationId xmlns:a16="http://schemas.microsoft.com/office/drawing/2014/main" id="{9371F7CB-B957-15DC-3540-C0F35C25CAF8}"/>
              </a:ext>
            </a:extLst>
          </p:cNvPr>
          <p:cNvPicPr>
            <a:picLocks noChangeAspect="1"/>
          </p:cNvPicPr>
          <p:nvPr/>
        </p:nvPicPr>
        <p:blipFill>
          <a:blip r:embed="rId4"/>
          <a:stretch>
            <a:fillRect/>
          </a:stretch>
        </p:blipFill>
        <p:spPr>
          <a:xfrm>
            <a:off x="3452268" y="2398956"/>
            <a:ext cx="2239466" cy="2131500"/>
          </a:xfrm>
          <a:prstGeom prst="rect">
            <a:avLst/>
          </a:prstGeom>
          <a:ln>
            <a:noFill/>
          </a:ln>
          <a:effectLst>
            <a:softEdge rad="112500"/>
          </a:effectLst>
        </p:spPr>
      </p:pic>
      <p:pic>
        <p:nvPicPr>
          <p:cNvPr id="11266" name="Picture 2">
            <a:extLst>
              <a:ext uri="{FF2B5EF4-FFF2-40B4-BE49-F238E27FC236}">
                <a16:creationId xmlns:a16="http://schemas.microsoft.com/office/drawing/2014/main" id="{CDAD477C-304D-1D5A-8FD9-C6CA6A55A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864" y="1305135"/>
            <a:ext cx="2642347" cy="1981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2443B8C7-D6A8-D5E3-48FD-1847DC2E51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1734" y="1305135"/>
            <a:ext cx="2642347" cy="1914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11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63"/>
          <p:cNvSpPr txBox="1">
            <a:spLocks noGrp="1"/>
          </p:cNvSpPr>
          <p:nvPr>
            <p:ph type="title"/>
          </p:nvPr>
        </p:nvSpPr>
        <p:spPr>
          <a:xfrm>
            <a:off x="481255" y="2374264"/>
            <a:ext cx="4652919" cy="572700"/>
          </a:xfrm>
          <a:prstGeom prst="rect">
            <a:avLst/>
          </a:prstGeom>
        </p:spPr>
        <p:txBody>
          <a:bodyPr spcFirstLastPara="1" wrap="square" lIns="91425" tIns="91425" rIns="91425" bIns="91425" anchor="b" anchorCtr="0">
            <a:noAutofit/>
          </a:bodyPr>
          <a:lstStyle/>
          <a:p>
            <a:pPr lvl="0"/>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br>
              <a:rPr lang="es-MX" sz="2800" i="1" dirty="0">
                <a:solidFill>
                  <a:schemeClr val="bg2">
                    <a:lumMod val="25000"/>
                  </a:schemeClr>
                </a:solidFill>
              </a:rPr>
            </a:br>
            <a:r>
              <a:rPr lang="es-MX" sz="2800" i="1" dirty="0">
                <a:solidFill>
                  <a:schemeClr val="bg2">
                    <a:lumMod val="25000"/>
                  </a:schemeClr>
                </a:solidFill>
              </a:rPr>
              <a:t>  </a:t>
            </a:r>
            <a:br>
              <a:rPr lang="es-MX" sz="2800" i="1" dirty="0">
                <a:solidFill>
                  <a:schemeClr val="bg2">
                    <a:lumMod val="25000"/>
                  </a:schemeClr>
                </a:solidFill>
              </a:rPr>
            </a:br>
            <a:r>
              <a:rPr lang="es-MX" sz="2800" i="1" dirty="0">
                <a:solidFill>
                  <a:schemeClr val="bg2">
                    <a:lumMod val="25000"/>
                  </a:schemeClr>
                </a:solidFill>
              </a:rPr>
              <a:t>El éxito no es la clave de la felicidad, la felicidad es la clave del éxito.</a:t>
            </a:r>
          </a:p>
        </p:txBody>
      </p:sp>
      <p:sp>
        <p:nvSpPr>
          <p:cNvPr id="1877" name="Google Shape;1877;p63"/>
          <p:cNvSpPr/>
          <p:nvPr/>
        </p:nvSpPr>
        <p:spPr>
          <a:xfrm>
            <a:off x="5610617" y="874856"/>
            <a:ext cx="1664618" cy="3176204"/>
          </a:xfrm>
          <a:custGeom>
            <a:avLst/>
            <a:gdLst/>
            <a:ahLst/>
            <a:cxnLst/>
            <a:rect l="l" t="t" r="r" b="b"/>
            <a:pathLst>
              <a:path w="84552" h="161331" extrusionOk="0">
                <a:moveTo>
                  <a:pt x="1" y="1"/>
                </a:moveTo>
                <a:lnTo>
                  <a:pt x="1" y="161331"/>
                </a:lnTo>
                <a:lnTo>
                  <a:pt x="84551" y="161331"/>
                </a:lnTo>
                <a:lnTo>
                  <a:pt x="8455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55;p37">
            <a:extLst>
              <a:ext uri="{FF2B5EF4-FFF2-40B4-BE49-F238E27FC236}">
                <a16:creationId xmlns:a16="http://schemas.microsoft.com/office/drawing/2014/main" id="{47349F06-6E54-47CE-B096-9D65C74B6AA1}"/>
              </a:ext>
            </a:extLst>
          </p:cNvPr>
          <p:cNvSpPr txBox="1">
            <a:spLocks/>
          </p:cNvSpPr>
          <p:nvPr/>
        </p:nvSpPr>
        <p:spPr>
          <a:xfrm>
            <a:off x="565547" y="3567494"/>
            <a:ext cx="4149196" cy="4041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1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NUBIA RODRIGUEZ TUMBACO </a:t>
            </a:r>
          </a:p>
          <a:p>
            <a:pPr marL="0" indent="0">
              <a:buFont typeface="Nunito Light"/>
              <a:buNone/>
            </a:pPr>
            <a:r>
              <a:rPr lang="es-EC" sz="1600" dirty="0">
                <a:solidFill>
                  <a:schemeClr val="accent1"/>
                </a:solidFill>
                <a:latin typeface="Butterscotch" pitchFamily="50" charset="0"/>
              </a:rPr>
              <a:t>    Vocal GAD Anconcito</a:t>
            </a:r>
            <a:r>
              <a:rPr lang="es-EC" sz="1600" dirty="0">
                <a:latin typeface="Tunning Demo Oxide Bold" panose="00000800000000000000" pitchFamily="2" charset="0"/>
              </a:rPr>
              <a:t>              </a:t>
            </a:r>
          </a:p>
        </p:txBody>
      </p:sp>
      <p:grpSp>
        <p:nvGrpSpPr>
          <p:cNvPr id="12" name="Grupo 11">
            <a:extLst>
              <a:ext uri="{FF2B5EF4-FFF2-40B4-BE49-F238E27FC236}">
                <a16:creationId xmlns:a16="http://schemas.microsoft.com/office/drawing/2014/main" id="{91D40D62-EF21-44B3-BB24-312FE8922D52}"/>
              </a:ext>
            </a:extLst>
          </p:cNvPr>
          <p:cNvGrpSpPr/>
          <p:nvPr/>
        </p:nvGrpSpPr>
        <p:grpSpPr>
          <a:xfrm>
            <a:off x="481255" y="585112"/>
            <a:ext cx="1894410" cy="452767"/>
            <a:chOff x="-2822613" y="876692"/>
            <a:chExt cx="1894410" cy="452767"/>
          </a:xfrm>
        </p:grpSpPr>
        <p:sp>
          <p:nvSpPr>
            <p:cNvPr id="13" name="Google Shape;1565;p31">
              <a:extLst>
                <a:ext uri="{FF2B5EF4-FFF2-40B4-BE49-F238E27FC236}">
                  <a16:creationId xmlns:a16="http://schemas.microsoft.com/office/drawing/2014/main" id="{2F296DD4-23DE-49DA-B91D-ADFD8E646DD1}"/>
                </a:ext>
              </a:extLst>
            </p:cNvPr>
            <p:cNvSpPr txBox="1">
              <a:spLocks/>
            </p:cNvSpPr>
            <p:nvPr/>
          </p:nvSpPr>
          <p:spPr>
            <a:xfrm>
              <a:off x="-2250435" y="925339"/>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4" name="Imagen 13">
              <a:extLst>
                <a:ext uri="{FF2B5EF4-FFF2-40B4-BE49-F238E27FC236}">
                  <a16:creationId xmlns:a16="http://schemas.microsoft.com/office/drawing/2014/main" id="{349A0A05-9F13-4D24-83B8-4356D815B38B}"/>
                </a:ext>
              </a:extLst>
            </p:cNvPr>
            <p:cNvPicPr>
              <a:picLocks noChangeAspect="1"/>
            </p:cNvPicPr>
            <p:nvPr/>
          </p:nvPicPr>
          <p:blipFill>
            <a:blip r:embed="rId3"/>
            <a:stretch>
              <a:fillRect/>
            </a:stretch>
          </p:blipFill>
          <p:spPr>
            <a:xfrm>
              <a:off x="-2822613" y="876692"/>
              <a:ext cx="754612" cy="452767"/>
            </a:xfrm>
            <a:prstGeom prst="rect">
              <a:avLst/>
            </a:prstGeom>
          </p:spPr>
        </p:pic>
      </p:grpSp>
      <p:pic>
        <p:nvPicPr>
          <p:cNvPr id="12296" name="Picture 8" descr="No hay ninguna descripción de la foto disponible.">
            <a:extLst>
              <a:ext uri="{FF2B5EF4-FFF2-40B4-BE49-F238E27FC236}">
                <a16:creationId xmlns:a16="http://schemas.microsoft.com/office/drawing/2014/main" id="{528BE627-B71D-AAC8-8BF2-DF4CCDED16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9" r="9652"/>
          <a:stretch>
            <a:fillRect/>
          </a:stretch>
        </p:blipFill>
        <p:spPr bwMode="auto">
          <a:xfrm>
            <a:off x="5229223" y="811495"/>
            <a:ext cx="3150984" cy="34653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74"/>
        <p:cNvGrpSpPr/>
        <p:nvPr/>
      </p:nvGrpSpPr>
      <p:grpSpPr>
        <a:xfrm>
          <a:off x="0" y="0"/>
          <a:ext cx="0" cy="0"/>
          <a:chOff x="0" y="0"/>
          <a:chExt cx="0" cy="0"/>
        </a:xfrm>
      </p:grpSpPr>
      <p:sp>
        <p:nvSpPr>
          <p:cNvPr id="1875" name="Google Shape;1875;p63"/>
          <p:cNvSpPr txBox="1">
            <a:spLocks noGrp="1"/>
          </p:cNvSpPr>
          <p:nvPr>
            <p:ph type="title"/>
          </p:nvPr>
        </p:nvSpPr>
        <p:spPr>
          <a:xfrm>
            <a:off x="1684756" y="2786062"/>
            <a:ext cx="5494712" cy="572700"/>
          </a:xfrm>
          <a:prstGeom prst="rect">
            <a:avLst/>
          </a:prstGeom>
        </p:spPr>
        <p:txBody>
          <a:bodyPr spcFirstLastPara="1" wrap="square" lIns="91425" tIns="91425" rIns="91425" bIns="91425" anchor="b" anchorCtr="0">
            <a:noAutofit/>
          </a:bodyPr>
          <a:lstStyle/>
          <a:p>
            <a:pPr lvl="0" algn="ctr"/>
            <a:r>
              <a:rPr lang="es-MX" sz="4000" dirty="0">
                <a:solidFill>
                  <a:schemeClr val="accent2">
                    <a:lumMod val="50000"/>
                  </a:schemeClr>
                </a:solidFill>
              </a:rPr>
              <a:t>GRACIAS </a:t>
            </a:r>
            <a:br>
              <a:rPr lang="es-MX" sz="4000" dirty="0">
                <a:solidFill>
                  <a:schemeClr val="accent2">
                    <a:lumMod val="50000"/>
                  </a:schemeClr>
                </a:solidFill>
              </a:rPr>
            </a:br>
            <a:r>
              <a:rPr lang="es-MX" sz="4000" dirty="0">
                <a:solidFill>
                  <a:schemeClr val="accent2">
                    <a:lumMod val="50000"/>
                  </a:schemeClr>
                </a:solidFill>
              </a:rPr>
              <a:t>POR SU ATENCIÓN.</a:t>
            </a:r>
            <a:endParaRPr sz="4000" dirty="0">
              <a:solidFill>
                <a:schemeClr val="accent2">
                  <a:lumMod val="50000"/>
                </a:schemeClr>
              </a:solidFill>
            </a:endParaRPr>
          </a:p>
        </p:txBody>
      </p:sp>
      <p:sp>
        <p:nvSpPr>
          <p:cNvPr id="11" name="Google Shape;1355;p37">
            <a:extLst>
              <a:ext uri="{FF2B5EF4-FFF2-40B4-BE49-F238E27FC236}">
                <a16:creationId xmlns:a16="http://schemas.microsoft.com/office/drawing/2014/main" id="{47349F06-6E54-47CE-B096-9D65C74B6AA1}"/>
              </a:ext>
            </a:extLst>
          </p:cNvPr>
          <p:cNvSpPr txBox="1">
            <a:spLocks/>
          </p:cNvSpPr>
          <p:nvPr/>
        </p:nvSpPr>
        <p:spPr>
          <a:xfrm>
            <a:off x="2278515" y="3212105"/>
            <a:ext cx="41491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gn="ctr">
              <a:lnSpc>
                <a:spcPct val="150000"/>
              </a:lnSpc>
              <a:buFont typeface="Nunito Light"/>
              <a:buNone/>
            </a:pPr>
            <a:r>
              <a:rPr lang="es-EC" sz="24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NUBIA RODRIGUEZ TUMBACO</a:t>
            </a:r>
          </a:p>
          <a:p>
            <a:pPr marL="0" indent="0" algn="ctr">
              <a:buFont typeface="Nunito Light"/>
              <a:buNone/>
            </a:pPr>
            <a:r>
              <a:rPr lang="es-EC" sz="1600" dirty="0">
                <a:solidFill>
                  <a:schemeClr val="accent1"/>
                </a:solidFill>
                <a:latin typeface="Butterscotch" pitchFamily="50" charset="0"/>
              </a:rPr>
              <a:t>Vocal GAD Anconcito</a:t>
            </a:r>
            <a:r>
              <a:rPr lang="es-EC" sz="1600" dirty="0">
                <a:latin typeface="Tunning Demo Oxide Bold" panose="00000800000000000000" pitchFamily="2" charset="0"/>
              </a:rPr>
              <a:t>              </a:t>
            </a:r>
          </a:p>
        </p:txBody>
      </p:sp>
      <p:grpSp>
        <p:nvGrpSpPr>
          <p:cNvPr id="12" name="Grupo 11">
            <a:extLst>
              <a:ext uri="{FF2B5EF4-FFF2-40B4-BE49-F238E27FC236}">
                <a16:creationId xmlns:a16="http://schemas.microsoft.com/office/drawing/2014/main" id="{91D40D62-EF21-44B3-BB24-312FE8922D52}"/>
              </a:ext>
            </a:extLst>
          </p:cNvPr>
          <p:cNvGrpSpPr/>
          <p:nvPr/>
        </p:nvGrpSpPr>
        <p:grpSpPr>
          <a:xfrm>
            <a:off x="2699827" y="868693"/>
            <a:ext cx="3501458" cy="991971"/>
            <a:chOff x="705085" y="437722"/>
            <a:chExt cx="1790211" cy="507171"/>
          </a:xfrm>
        </p:grpSpPr>
        <p:sp>
          <p:nvSpPr>
            <p:cNvPr id="13" name="Google Shape;1565;p31">
              <a:extLst>
                <a:ext uri="{FF2B5EF4-FFF2-40B4-BE49-F238E27FC236}">
                  <a16:creationId xmlns:a16="http://schemas.microsoft.com/office/drawing/2014/main" id="{2F296DD4-23DE-49DA-B91D-ADFD8E646DD1}"/>
                </a:ext>
              </a:extLst>
            </p:cNvPr>
            <p:cNvSpPr txBox="1">
              <a:spLocks/>
            </p:cNvSpPr>
            <p:nvPr/>
          </p:nvSpPr>
          <p:spPr>
            <a:xfrm>
              <a:off x="1173064" y="540773"/>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600" dirty="0">
                  <a:solidFill>
                    <a:schemeClr val="accent1">
                      <a:lumMod val="60000"/>
                      <a:lumOff val="40000"/>
                    </a:schemeClr>
                  </a:solidFill>
                </a:rPr>
                <a:t>RENDICIÓN DE </a:t>
              </a:r>
            </a:p>
            <a:p>
              <a:pPr algn="ctr"/>
              <a:r>
                <a:rPr lang="es-EC" sz="1600" dirty="0">
                  <a:solidFill>
                    <a:schemeClr val="accent1">
                      <a:lumMod val="60000"/>
                      <a:lumOff val="40000"/>
                    </a:schemeClr>
                  </a:solidFill>
                </a:rPr>
                <a:t>CUENTAS </a:t>
              </a:r>
              <a:r>
                <a:rPr lang="es-EC" sz="1600" b="0" dirty="0">
                  <a:solidFill>
                    <a:schemeClr val="accent1">
                      <a:lumMod val="60000"/>
                      <a:lumOff val="40000"/>
                    </a:schemeClr>
                  </a:solidFill>
                </a:rPr>
                <a:t>2024</a:t>
              </a:r>
            </a:p>
          </p:txBody>
        </p:sp>
        <p:pic>
          <p:nvPicPr>
            <p:cNvPr id="14" name="Imagen 13">
              <a:extLst>
                <a:ext uri="{FF2B5EF4-FFF2-40B4-BE49-F238E27FC236}">
                  <a16:creationId xmlns:a16="http://schemas.microsoft.com/office/drawing/2014/main" id="{349A0A05-9F13-4D24-83B8-4356D815B38B}"/>
                </a:ext>
              </a:extLst>
            </p:cNvPr>
            <p:cNvPicPr>
              <a:picLocks noChangeAspect="1"/>
            </p:cNvPicPr>
            <p:nvPr/>
          </p:nvPicPr>
          <p:blipFill>
            <a:blip r:embed="rId3"/>
            <a:stretch>
              <a:fillRect/>
            </a:stretch>
          </p:blipFill>
          <p:spPr>
            <a:xfrm>
              <a:off x="705085" y="437722"/>
              <a:ext cx="845285" cy="507171"/>
            </a:xfrm>
            <a:prstGeom prst="rect">
              <a:avLst/>
            </a:prstGeom>
          </p:spPr>
        </p:pic>
      </p:grpSp>
    </p:spTree>
    <p:extLst>
      <p:ext uri="{BB962C8B-B14F-4D97-AF65-F5344CB8AC3E}">
        <p14:creationId xmlns:p14="http://schemas.microsoft.com/office/powerpoint/2010/main" val="2268263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38"/>
          <p:cNvSpPr txBox="1">
            <a:spLocks noGrp="1"/>
          </p:cNvSpPr>
          <p:nvPr>
            <p:ph type="title"/>
          </p:nvPr>
        </p:nvSpPr>
        <p:spPr>
          <a:xfrm>
            <a:off x="1807286" y="1125990"/>
            <a:ext cx="5364816"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C" sz="2000" b="1" i="1" dirty="0">
                <a:solidFill>
                  <a:schemeClr val="accent2">
                    <a:lumMod val="50000"/>
                  </a:schemeClr>
                </a:solidFill>
              </a:rPr>
              <a:t>OBJETIVOS COMO AUTORIDAD ELECTA</a:t>
            </a:r>
          </a:p>
        </p:txBody>
      </p:sp>
      <p:sp>
        <p:nvSpPr>
          <p:cNvPr id="1362" name="Google Shape;1362;p38"/>
          <p:cNvSpPr txBox="1">
            <a:spLocks noGrp="1"/>
          </p:cNvSpPr>
          <p:nvPr>
            <p:ph type="body" idx="1"/>
          </p:nvPr>
        </p:nvSpPr>
        <p:spPr>
          <a:xfrm>
            <a:off x="1183341" y="1840764"/>
            <a:ext cx="6666333" cy="2507026"/>
          </a:xfrm>
          <a:prstGeom prst="rect">
            <a:avLst/>
          </a:prstGeom>
        </p:spPr>
        <p:txBody>
          <a:bodyPr spcFirstLastPara="1" wrap="square" lIns="91425" tIns="91425" rIns="91425" bIns="91425" anchor="t" anchorCtr="0">
            <a:noAutofit/>
          </a:bodyPr>
          <a:lstStyle/>
          <a:p>
            <a:pPr marL="0" lvl="0" indent="0" algn="just">
              <a:buNone/>
            </a:pPr>
            <a:r>
              <a:rPr lang="es-MX" sz="1600" b="1" i="1" dirty="0">
                <a:solidFill>
                  <a:schemeClr val="tx2">
                    <a:lumMod val="90000"/>
                    <a:lumOff val="10000"/>
                  </a:schemeClr>
                </a:solidFill>
              </a:rPr>
              <a:t>La responsabilidad de diseñar e impulsar el proceso de fortalecimiento institucional, en coordinación con las entidades asociativas de la comunidad, actores públicos y privados relacionados con sus áreas de gestión; y con la finalidad de generar las condiciones necesarias para que mi trabajo dentro del gobierno autónomo descentralizado parroquial rural de Anconcito ejerzan sus competencias con eficiencia, eficacia, participación, articulación intergubernamental y transparencia, donde buscar mejoras para el desarrollo de nuestra parroquia, será mi principal objetivo</a:t>
            </a:r>
            <a:r>
              <a:rPr lang="es-MX" sz="1600" i="1" dirty="0">
                <a:solidFill>
                  <a:schemeClr val="tx2">
                    <a:lumMod val="90000"/>
                    <a:lumOff val="10000"/>
                  </a:schemeClr>
                </a:solidFill>
              </a:rPr>
              <a:t>.</a:t>
            </a:r>
            <a:endParaRPr sz="1600" i="1" dirty="0">
              <a:solidFill>
                <a:schemeClr val="tx2">
                  <a:lumMod val="90000"/>
                  <a:lumOff val="10000"/>
                </a:schemeClr>
              </a:solidFill>
            </a:endParaRPr>
          </a:p>
        </p:txBody>
      </p:sp>
      <p:grpSp>
        <p:nvGrpSpPr>
          <p:cNvPr id="2" name="Grupo 1">
            <a:extLst>
              <a:ext uri="{FF2B5EF4-FFF2-40B4-BE49-F238E27FC236}">
                <a16:creationId xmlns:a16="http://schemas.microsoft.com/office/drawing/2014/main" id="{759402C6-BA09-4A0C-BAF8-A80E4E585EF6}"/>
              </a:ext>
            </a:extLst>
          </p:cNvPr>
          <p:cNvGrpSpPr/>
          <p:nvPr/>
        </p:nvGrpSpPr>
        <p:grpSpPr>
          <a:xfrm>
            <a:off x="709697" y="579796"/>
            <a:ext cx="1815305" cy="546194"/>
            <a:chOff x="795758" y="437722"/>
            <a:chExt cx="1815305" cy="546194"/>
          </a:xfrm>
        </p:grpSpPr>
        <p:sp>
          <p:nvSpPr>
            <p:cNvPr id="7" name="Google Shape;1565;p31">
              <a:extLst>
                <a:ext uri="{FF2B5EF4-FFF2-40B4-BE49-F238E27FC236}">
                  <a16:creationId xmlns:a16="http://schemas.microsoft.com/office/drawing/2014/main" id="{217C5F80-E83C-4A93-8275-F7BA3A9F7F00}"/>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8" name="Imagen 7">
              <a:extLst>
                <a:ext uri="{FF2B5EF4-FFF2-40B4-BE49-F238E27FC236}">
                  <a16:creationId xmlns:a16="http://schemas.microsoft.com/office/drawing/2014/main" id="{D68EE809-3F97-4E94-92F8-7FC0EB4A3466}"/>
                </a:ext>
              </a:extLst>
            </p:cNvPr>
            <p:cNvPicPr>
              <a:picLocks noChangeAspect="1"/>
            </p:cNvPicPr>
            <p:nvPr/>
          </p:nvPicPr>
          <p:blipFill>
            <a:blip r:embed="rId3"/>
            <a:stretch>
              <a:fillRect/>
            </a:stretch>
          </p:blipFill>
          <p:spPr>
            <a:xfrm>
              <a:off x="795758" y="437722"/>
              <a:ext cx="754612" cy="45276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grpSp>
        <p:nvGrpSpPr>
          <p:cNvPr id="57" name="Grupo 56">
            <a:extLst>
              <a:ext uri="{FF2B5EF4-FFF2-40B4-BE49-F238E27FC236}">
                <a16:creationId xmlns:a16="http://schemas.microsoft.com/office/drawing/2014/main" id="{3B087C84-7751-45A8-9B92-50C49F23082F}"/>
              </a:ext>
            </a:extLst>
          </p:cNvPr>
          <p:cNvGrpSpPr/>
          <p:nvPr/>
        </p:nvGrpSpPr>
        <p:grpSpPr>
          <a:xfrm>
            <a:off x="435377" y="497298"/>
            <a:ext cx="1815305" cy="546194"/>
            <a:chOff x="795758" y="437722"/>
            <a:chExt cx="1815305" cy="546194"/>
          </a:xfrm>
        </p:grpSpPr>
        <p:sp>
          <p:nvSpPr>
            <p:cNvPr id="58" name="Google Shape;1565;p31">
              <a:extLst>
                <a:ext uri="{FF2B5EF4-FFF2-40B4-BE49-F238E27FC236}">
                  <a16:creationId xmlns:a16="http://schemas.microsoft.com/office/drawing/2014/main" id="{192C6BFC-7C83-45B0-A0F1-8756296D71B4}"/>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59" name="Imagen 58">
              <a:extLst>
                <a:ext uri="{FF2B5EF4-FFF2-40B4-BE49-F238E27FC236}">
                  <a16:creationId xmlns:a16="http://schemas.microsoft.com/office/drawing/2014/main" id="{429D26D7-9B81-407F-BC4A-AB1DBF38891C}"/>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60" name="Google Shape;1355;p37">
            <a:extLst>
              <a:ext uri="{FF2B5EF4-FFF2-40B4-BE49-F238E27FC236}">
                <a16:creationId xmlns:a16="http://schemas.microsoft.com/office/drawing/2014/main" id="{90FFDB97-1956-4059-B775-DAB2DDBD6791}"/>
              </a:ext>
            </a:extLst>
          </p:cNvPr>
          <p:cNvSpPr txBox="1">
            <a:spLocks/>
          </p:cNvSpPr>
          <p:nvPr/>
        </p:nvSpPr>
        <p:spPr>
          <a:xfrm>
            <a:off x="6562165" y="4160754"/>
            <a:ext cx="2124275"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10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3" name="CuadroTexto 2">
            <a:extLst>
              <a:ext uri="{FF2B5EF4-FFF2-40B4-BE49-F238E27FC236}">
                <a16:creationId xmlns:a16="http://schemas.microsoft.com/office/drawing/2014/main" id="{566E5F8B-B671-AD6E-7256-2B1A045E69E0}"/>
              </a:ext>
            </a:extLst>
          </p:cNvPr>
          <p:cNvSpPr txBox="1"/>
          <p:nvPr/>
        </p:nvSpPr>
        <p:spPr>
          <a:xfrm>
            <a:off x="710005" y="1043492"/>
            <a:ext cx="3700630" cy="2431435"/>
          </a:xfrm>
          <a:prstGeom prst="rect">
            <a:avLst/>
          </a:prstGeom>
          <a:noFill/>
        </p:spPr>
        <p:txBody>
          <a:bodyPr wrap="square">
            <a:spAutoFit/>
          </a:bodyPr>
          <a:lstStyle/>
          <a:p>
            <a:pPr algn="just"/>
            <a:r>
              <a:rPr lang="es-ES" sz="1400" b="1" dirty="0">
                <a:solidFill>
                  <a:schemeClr val="tx1">
                    <a:lumMod val="75000"/>
                    <a:lumOff val="25000"/>
                  </a:schemeClr>
                </a:solidFill>
                <a:latin typeface="Cambria" panose="02040503050406030204" pitchFamily="18" charset="0"/>
              </a:rPr>
              <a:t>La rendición de cuentas es una obligación de las instituciones y entidades del sector público, y de las personas jurídicas del sector privado que presten servicios públicos, desarrollen actividades de interés público o manejen recursos públicos. </a:t>
            </a:r>
            <a:br>
              <a:rPr lang="es-ES" sz="1400" b="1" dirty="0">
                <a:solidFill>
                  <a:schemeClr val="tx1">
                    <a:lumMod val="75000"/>
                    <a:lumOff val="25000"/>
                  </a:schemeClr>
                </a:solidFill>
                <a:latin typeface="Cambria" panose="02040503050406030204" pitchFamily="18" charset="0"/>
              </a:rPr>
            </a:br>
            <a:r>
              <a:rPr lang="es-ES" sz="1400" b="1" dirty="0">
                <a:solidFill>
                  <a:schemeClr val="tx1">
                    <a:lumMod val="75000"/>
                    <a:lumOff val="25000"/>
                  </a:schemeClr>
                </a:solidFill>
                <a:latin typeface="Cambria" panose="02040503050406030204" pitchFamily="18" charset="0"/>
              </a:rPr>
              <a:t>art. 225 de la constitución de la república del ecuador: </a:t>
            </a:r>
          </a:p>
          <a:p>
            <a:pPr algn="just"/>
            <a:endParaRPr lang="es-ES" sz="1400" b="1" dirty="0">
              <a:solidFill>
                <a:schemeClr val="tx1">
                  <a:lumMod val="75000"/>
                  <a:lumOff val="25000"/>
                </a:schemeClr>
              </a:solidFill>
              <a:latin typeface="Cambria" panose="02040503050406030204" pitchFamily="18" charset="0"/>
            </a:endParaRPr>
          </a:p>
          <a:p>
            <a:pPr algn="just"/>
            <a:endParaRPr lang="es-ES" sz="1200" b="1" dirty="0">
              <a:solidFill>
                <a:schemeClr val="tx1">
                  <a:lumMod val="75000"/>
                  <a:lumOff val="25000"/>
                </a:schemeClr>
              </a:solidFill>
              <a:latin typeface="Cambria" panose="02040503050406030204" pitchFamily="18" charset="0"/>
            </a:endParaRPr>
          </a:p>
        </p:txBody>
      </p:sp>
      <p:sp>
        <p:nvSpPr>
          <p:cNvPr id="2" name="Rectángulo: esquinas redondeadas 1">
            <a:extLst>
              <a:ext uri="{FF2B5EF4-FFF2-40B4-BE49-F238E27FC236}">
                <a16:creationId xmlns:a16="http://schemas.microsoft.com/office/drawing/2014/main" id="{A8D5539E-3F15-E3BD-28B1-D78265A88276}"/>
              </a:ext>
            </a:extLst>
          </p:cNvPr>
          <p:cNvSpPr/>
          <p:nvPr/>
        </p:nvSpPr>
        <p:spPr>
          <a:xfrm>
            <a:off x="928450" y="3215356"/>
            <a:ext cx="3060551" cy="1107948"/>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b="1" dirty="0">
                <a:solidFill>
                  <a:schemeClr val="accent2">
                    <a:lumMod val="50000"/>
                  </a:schemeClr>
                </a:solidFill>
                <a:latin typeface="Cambria" panose="02040503050406030204" pitchFamily="18" charset="0"/>
              </a:rPr>
              <a:t>• Los organismos y dependencias de las funciones ejecutiva, legislativa, judicial y de transparencia y control social.</a:t>
            </a:r>
          </a:p>
        </p:txBody>
      </p:sp>
      <p:sp>
        <p:nvSpPr>
          <p:cNvPr id="4" name="Rectángulo: esquinas redondeadas 3">
            <a:extLst>
              <a:ext uri="{FF2B5EF4-FFF2-40B4-BE49-F238E27FC236}">
                <a16:creationId xmlns:a16="http://schemas.microsoft.com/office/drawing/2014/main" id="{14C9AF8C-AE10-9144-8E47-9F9C4FE10118}"/>
              </a:ext>
            </a:extLst>
          </p:cNvPr>
          <p:cNvSpPr/>
          <p:nvPr/>
        </p:nvSpPr>
        <p:spPr>
          <a:xfrm>
            <a:off x="4898840" y="1356649"/>
            <a:ext cx="3438336" cy="2655954"/>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000" b="1" dirty="0">
                <a:solidFill>
                  <a:schemeClr val="accent2">
                    <a:lumMod val="50000"/>
                  </a:schemeClr>
                </a:solidFill>
                <a:latin typeface="Cambria" panose="02040503050406030204" pitchFamily="18" charset="0"/>
              </a:rPr>
              <a:t>• </a:t>
            </a:r>
            <a:r>
              <a:rPr lang="es-ES" sz="1100" b="1" dirty="0">
                <a:solidFill>
                  <a:schemeClr val="accent2">
                    <a:lumMod val="50000"/>
                  </a:schemeClr>
                </a:solidFill>
                <a:latin typeface="Cambria" panose="02040503050406030204" pitchFamily="18" charset="0"/>
              </a:rPr>
              <a:t>AUTORIDADES DEL ESTADO ELECTAS COMO PREFECTOS, ALCALDES, CONCEJALES Y VOCALES DE GOBIERNOS PARROQUIALES. </a:t>
            </a:r>
          </a:p>
          <a:p>
            <a:pPr algn="just"/>
            <a:r>
              <a:rPr lang="es-ES" sz="1100" b="1" dirty="0">
                <a:solidFill>
                  <a:schemeClr val="accent2">
                    <a:lumMod val="50000"/>
                  </a:schemeClr>
                </a:solidFill>
                <a:latin typeface="Cambria" panose="02040503050406030204" pitchFamily="18" charset="0"/>
              </a:rPr>
              <a:t>• REPRESENTANTES DE INSTITUCIONES Y ENTIDADES PÚBLICAS</a:t>
            </a:r>
          </a:p>
          <a:p>
            <a:pPr algn="just"/>
            <a:r>
              <a:rPr lang="es-ES" sz="1100" b="1" dirty="0">
                <a:solidFill>
                  <a:schemeClr val="accent2">
                    <a:lumMod val="50000"/>
                  </a:schemeClr>
                </a:solidFill>
                <a:latin typeface="Cambria" panose="02040503050406030204" pitchFamily="18" charset="0"/>
              </a:rPr>
              <a:t> • REPRESENTANTES LEGALES DE EMPRESAS PÚBLICAS. </a:t>
            </a:r>
          </a:p>
          <a:p>
            <a:pPr algn="just"/>
            <a:r>
              <a:rPr lang="es-ES" sz="1100" b="1" dirty="0">
                <a:solidFill>
                  <a:schemeClr val="accent2">
                    <a:lumMod val="50000"/>
                  </a:schemeClr>
                </a:solidFill>
                <a:latin typeface="Cambria" panose="02040503050406030204" pitchFamily="18" charset="0"/>
              </a:rPr>
              <a:t>• REPRESENTANTES DE PERSONAS JURÍDICAS DEL SECTOR PRIVADO QUE MANEJEN FONDOS PÚBLICOS O DESARROLLEN ACTIVIDADES DE INTERÉS PÚBLICO. </a:t>
            </a:r>
          </a:p>
          <a:p>
            <a:pPr algn="just"/>
            <a:r>
              <a:rPr lang="es-ES" sz="1100" b="1" dirty="0">
                <a:solidFill>
                  <a:schemeClr val="accent2">
                    <a:lumMod val="50000"/>
                  </a:schemeClr>
                </a:solidFill>
                <a:latin typeface="Cambria" panose="02040503050406030204" pitchFamily="18" charset="0"/>
              </a:rPr>
              <a:t>• MEDIOS DE COMUNICACIÓN SOCIAL A TRAVÉS DE SUS REPRESENTANTES LEGALES</a:t>
            </a:r>
            <a:endParaRPr lang="es-ES" sz="1100" dirty="0">
              <a:solidFill>
                <a:schemeClr val="accent2">
                  <a:lumMod val="50000"/>
                </a:schemeClr>
              </a:solidFill>
            </a:endParaRPr>
          </a:p>
        </p:txBody>
      </p:sp>
      <p:sp>
        <p:nvSpPr>
          <p:cNvPr id="5" name="CuadroTexto 4">
            <a:extLst>
              <a:ext uri="{FF2B5EF4-FFF2-40B4-BE49-F238E27FC236}">
                <a16:creationId xmlns:a16="http://schemas.microsoft.com/office/drawing/2014/main" id="{2FCB4189-8783-BDE0-3054-019DF2269C7D}"/>
              </a:ext>
            </a:extLst>
          </p:cNvPr>
          <p:cNvSpPr txBox="1"/>
          <p:nvPr/>
        </p:nvSpPr>
        <p:spPr>
          <a:xfrm>
            <a:off x="4894730" y="710005"/>
            <a:ext cx="3700630" cy="923330"/>
          </a:xfrm>
          <a:prstGeom prst="rect">
            <a:avLst/>
          </a:prstGeom>
          <a:noFill/>
        </p:spPr>
        <p:txBody>
          <a:bodyPr wrap="square" rtlCol="0">
            <a:spAutoFit/>
          </a:bodyPr>
          <a:lstStyle/>
          <a:p>
            <a:r>
              <a:rPr lang="es-ES" sz="1200" b="1" dirty="0">
                <a:solidFill>
                  <a:schemeClr val="tx1">
                    <a:lumMod val="75000"/>
                    <a:lumOff val="25000"/>
                  </a:schemeClr>
                </a:solidFill>
                <a:latin typeface="Cambria" panose="02040503050406030204" pitchFamily="18" charset="0"/>
              </a:rPr>
              <a:t>LAS ENTIDADES QUE INTEGRAN EL RÉGIMEN AUTÓNOMO DESCENTRALIZADO SON SUJETOS OBLIGADOS A RENDIR CUENTAS: </a:t>
            </a:r>
          </a:p>
          <a:p>
            <a:endParaRPr lang="es-419"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65"/>
          <p:cNvSpPr txBox="1">
            <a:spLocks noGrp="1"/>
          </p:cNvSpPr>
          <p:nvPr>
            <p:ph type="title"/>
          </p:nvPr>
        </p:nvSpPr>
        <p:spPr>
          <a:xfrm>
            <a:off x="7594" y="562869"/>
            <a:ext cx="7704000" cy="572700"/>
          </a:xfrm>
          <a:prstGeom prst="rect">
            <a:avLst/>
          </a:prstGeom>
        </p:spPr>
        <p:txBody>
          <a:bodyPr spcFirstLastPara="1" wrap="square" lIns="91425" tIns="91425" rIns="91425" bIns="91425" anchor="t" anchorCtr="0">
            <a:noAutofit/>
          </a:bodyPr>
          <a:lstStyle/>
          <a:p>
            <a:pPr lvl="0" algn="r"/>
            <a:r>
              <a:rPr lang="es-MX" sz="2800" b="0" dirty="0">
                <a:solidFill>
                  <a:schemeClr val="accent2">
                    <a:lumMod val="50000"/>
                  </a:schemeClr>
                </a:solidFill>
                <a:latin typeface="Arial Black" panose="020B0A04020102020204" pitchFamily="34" charset="0"/>
              </a:rPr>
              <a:t>Contenido de la </a:t>
            </a:r>
            <a:br>
              <a:rPr lang="es-MX" sz="2800" b="0" dirty="0">
                <a:solidFill>
                  <a:schemeClr val="accent2">
                    <a:lumMod val="50000"/>
                  </a:schemeClr>
                </a:solidFill>
                <a:latin typeface="Arial Black" panose="020B0A04020102020204" pitchFamily="34" charset="0"/>
              </a:rPr>
            </a:br>
            <a:r>
              <a:rPr lang="es-MX" sz="2800" b="0" dirty="0">
                <a:solidFill>
                  <a:schemeClr val="accent2">
                    <a:lumMod val="50000"/>
                  </a:schemeClr>
                </a:solidFill>
                <a:latin typeface="Arial Black" panose="020B0A04020102020204" pitchFamily="34" charset="0"/>
              </a:rPr>
              <a:t>Rendición de Cuentas 2024</a:t>
            </a:r>
            <a:endParaRPr sz="2800" b="0" dirty="0">
              <a:solidFill>
                <a:schemeClr val="accent2">
                  <a:lumMod val="50000"/>
                </a:schemeClr>
              </a:solidFill>
              <a:latin typeface="Arial Black" panose="020B0A04020102020204" pitchFamily="34" charset="0"/>
            </a:endParaRPr>
          </a:p>
        </p:txBody>
      </p:sp>
      <p:sp>
        <p:nvSpPr>
          <p:cNvPr id="1983" name="Google Shape;1983;p65"/>
          <p:cNvSpPr txBox="1"/>
          <p:nvPr/>
        </p:nvSpPr>
        <p:spPr>
          <a:xfrm>
            <a:off x="1320788" y="1442953"/>
            <a:ext cx="6494561" cy="572700"/>
          </a:xfrm>
          <a:prstGeom prst="rect">
            <a:avLst/>
          </a:prstGeom>
          <a:noFill/>
          <a:ln>
            <a:noFill/>
          </a:ln>
        </p:spPr>
        <p:txBody>
          <a:bodyPr spcFirstLastPara="1" wrap="square" lIns="91425" tIns="91425" rIns="91425" bIns="91425" anchor="t" anchorCtr="0">
            <a:noAutofit/>
          </a:bodyPr>
          <a:lstStyle/>
          <a:p>
            <a:pPr lvl="0" algn="ctr"/>
            <a:r>
              <a:rPr lang="es-MX" dirty="0">
                <a:solidFill>
                  <a:schemeClr val="accent2">
                    <a:lumMod val="75000"/>
                  </a:schemeClr>
                </a:solidFill>
                <a:latin typeface="Manrope"/>
                <a:ea typeface="Manrope"/>
                <a:cs typeface="Manrope"/>
                <a:sym typeface="Manrope"/>
              </a:rPr>
              <a:t>El siguiente informe a la ciudadanía se basará en los lineamientos que nos dictan nuestras leyes:</a:t>
            </a:r>
          </a:p>
        </p:txBody>
      </p:sp>
      <p:grpSp>
        <p:nvGrpSpPr>
          <p:cNvPr id="3" name="Grupo 2">
            <a:extLst>
              <a:ext uri="{FF2B5EF4-FFF2-40B4-BE49-F238E27FC236}">
                <a16:creationId xmlns:a16="http://schemas.microsoft.com/office/drawing/2014/main" id="{87ABA804-8782-44AB-BFE4-D9B60106C8B8}"/>
              </a:ext>
            </a:extLst>
          </p:cNvPr>
          <p:cNvGrpSpPr/>
          <p:nvPr/>
        </p:nvGrpSpPr>
        <p:grpSpPr>
          <a:xfrm rot="10800000">
            <a:off x="4719556" y="2749277"/>
            <a:ext cx="143386" cy="721285"/>
            <a:chOff x="3610790" y="2777658"/>
            <a:chExt cx="155647" cy="836520"/>
          </a:xfrm>
        </p:grpSpPr>
        <p:sp>
          <p:nvSpPr>
            <p:cNvPr id="1991" name="Google Shape;1991;p65"/>
            <p:cNvSpPr/>
            <p:nvPr/>
          </p:nvSpPr>
          <p:spPr>
            <a:xfrm>
              <a:off x="3667936" y="2777658"/>
              <a:ext cx="98501" cy="97015"/>
            </a:xfrm>
            <a:prstGeom prst="ellipse">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5" name="Google Shape;1995;p65"/>
            <p:cNvCxnSpPr>
              <a:cxnSpLocks/>
              <a:endCxn id="1991" idx="4"/>
            </p:cNvCxnSpPr>
            <p:nvPr/>
          </p:nvCxnSpPr>
          <p:spPr>
            <a:xfrm rot="16200000">
              <a:off x="3294237" y="3191227"/>
              <a:ext cx="739504" cy="106397"/>
            </a:xfrm>
            <a:prstGeom prst="bentConnector3">
              <a:avLst>
                <a:gd name="adj1" fmla="val 50000"/>
              </a:avLst>
            </a:prstGeom>
            <a:noFill/>
            <a:ln w="9525" cap="flat" cmpd="sng">
              <a:solidFill>
                <a:schemeClr val="lt2"/>
              </a:solidFill>
              <a:prstDash val="solid"/>
              <a:round/>
              <a:headEnd type="none" w="med" len="med"/>
              <a:tailEnd type="none" w="med" len="med"/>
            </a:ln>
          </p:spPr>
        </p:cxnSp>
      </p:grpSp>
      <p:grpSp>
        <p:nvGrpSpPr>
          <p:cNvPr id="5" name="Grupo 4">
            <a:extLst>
              <a:ext uri="{FF2B5EF4-FFF2-40B4-BE49-F238E27FC236}">
                <a16:creationId xmlns:a16="http://schemas.microsoft.com/office/drawing/2014/main" id="{63BAA69E-ACC6-4CCB-9801-A22CE2A4BFB3}"/>
              </a:ext>
            </a:extLst>
          </p:cNvPr>
          <p:cNvGrpSpPr/>
          <p:nvPr/>
        </p:nvGrpSpPr>
        <p:grpSpPr>
          <a:xfrm rot="16200000">
            <a:off x="2186597" y="1946611"/>
            <a:ext cx="745474" cy="1688233"/>
            <a:chOff x="5144009" y="1848236"/>
            <a:chExt cx="2107112" cy="3184072"/>
          </a:xfrm>
        </p:grpSpPr>
        <p:sp>
          <p:nvSpPr>
            <p:cNvPr id="1993" name="Google Shape;1993;p65"/>
            <p:cNvSpPr/>
            <p:nvPr/>
          </p:nvSpPr>
          <p:spPr>
            <a:xfrm>
              <a:off x="5144009" y="1848236"/>
              <a:ext cx="232828" cy="139337"/>
            </a:xfrm>
            <a:prstGeom prst="ellipse">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97" name="Google Shape;1997;p65"/>
            <p:cNvCxnSpPr>
              <a:cxnSpLocks/>
            </p:cNvCxnSpPr>
            <p:nvPr/>
          </p:nvCxnSpPr>
          <p:spPr>
            <a:xfrm rot="16200000" flipV="1">
              <a:off x="4792351" y="2573538"/>
              <a:ext cx="3044736" cy="1872804"/>
            </a:xfrm>
            <a:prstGeom prst="bentConnector3">
              <a:avLst>
                <a:gd name="adj1" fmla="val 102351"/>
              </a:avLst>
            </a:prstGeom>
            <a:noFill/>
            <a:ln w="9525" cap="flat" cmpd="sng">
              <a:solidFill>
                <a:schemeClr val="lt2"/>
              </a:solidFill>
              <a:prstDash val="solid"/>
              <a:round/>
              <a:headEnd type="none" w="med" len="med"/>
              <a:tailEnd type="none" w="med" len="med"/>
            </a:ln>
          </p:spPr>
        </p:cxnSp>
      </p:grpSp>
      <p:sp>
        <p:nvSpPr>
          <p:cNvPr id="75" name="Google Shape;1565;p31">
            <a:extLst>
              <a:ext uri="{FF2B5EF4-FFF2-40B4-BE49-F238E27FC236}">
                <a16:creationId xmlns:a16="http://schemas.microsoft.com/office/drawing/2014/main" id="{62FD0FA8-6910-4109-A410-67D725656297}"/>
              </a:ext>
            </a:extLst>
          </p:cNvPr>
          <p:cNvSpPr txBox="1">
            <a:spLocks/>
          </p:cNvSpPr>
          <p:nvPr/>
        </p:nvSpPr>
        <p:spPr>
          <a:xfrm>
            <a:off x="1054102" y="683081"/>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76" name="Imagen 75">
            <a:extLst>
              <a:ext uri="{FF2B5EF4-FFF2-40B4-BE49-F238E27FC236}">
                <a16:creationId xmlns:a16="http://schemas.microsoft.com/office/drawing/2014/main" id="{9C3FAEF4-8E00-4DF9-ADD1-B8DD509D7F65}"/>
              </a:ext>
            </a:extLst>
          </p:cNvPr>
          <p:cNvPicPr>
            <a:picLocks noChangeAspect="1"/>
          </p:cNvPicPr>
          <p:nvPr/>
        </p:nvPicPr>
        <p:blipFill>
          <a:blip r:embed="rId3"/>
          <a:stretch>
            <a:fillRect/>
          </a:stretch>
        </p:blipFill>
        <p:spPr>
          <a:xfrm>
            <a:off x="566176" y="562869"/>
            <a:ext cx="754612" cy="452767"/>
          </a:xfrm>
          <a:prstGeom prst="rect">
            <a:avLst/>
          </a:prstGeom>
        </p:spPr>
      </p:pic>
      <p:sp>
        <p:nvSpPr>
          <p:cNvPr id="77" name="Google Shape;1355;p37">
            <a:extLst>
              <a:ext uri="{FF2B5EF4-FFF2-40B4-BE49-F238E27FC236}">
                <a16:creationId xmlns:a16="http://schemas.microsoft.com/office/drawing/2014/main" id="{46E208C9-E95B-468A-AA7F-A0BD1B791D10}"/>
              </a:ext>
            </a:extLst>
          </p:cNvPr>
          <p:cNvSpPr txBox="1">
            <a:spLocks/>
          </p:cNvSpPr>
          <p:nvPr/>
        </p:nvSpPr>
        <p:spPr>
          <a:xfrm>
            <a:off x="2973746" y="2197994"/>
            <a:ext cx="3291885" cy="5011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gn="ctr">
              <a:buFont typeface="Nunito Light"/>
              <a:buNone/>
            </a:pPr>
            <a:r>
              <a:rPr lang="es-EC" sz="1200" dirty="0">
                <a:solidFill>
                  <a:schemeClr val="tx1"/>
                </a:solidFill>
                <a:latin typeface="Butterscotch" pitchFamily="50" charset="0"/>
              </a:rPr>
              <a:t>NUBIA RODRIGUEZ</a:t>
            </a:r>
          </a:p>
          <a:p>
            <a:pPr marL="0" indent="0" algn="ctr">
              <a:buFont typeface="Nunito Light"/>
              <a:buNone/>
            </a:pPr>
            <a:r>
              <a:rPr lang="es-EC" sz="1200" dirty="0">
                <a:solidFill>
                  <a:schemeClr val="tx1"/>
                </a:solidFill>
                <a:latin typeface="Butterscotch" pitchFamily="50" charset="0"/>
              </a:rPr>
              <a:t>Vocal GAD Anconcito</a:t>
            </a:r>
            <a:r>
              <a:rPr lang="es-EC" sz="1200" dirty="0">
                <a:solidFill>
                  <a:schemeClr val="tx1"/>
                </a:solidFill>
                <a:latin typeface="Tunning Demo Oxide Bold" panose="00000800000000000000" pitchFamily="2" charset="0"/>
              </a:rPr>
              <a:t>              </a:t>
            </a:r>
          </a:p>
        </p:txBody>
      </p:sp>
      <p:grpSp>
        <p:nvGrpSpPr>
          <p:cNvPr id="78" name="Grupo 77">
            <a:extLst>
              <a:ext uri="{FF2B5EF4-FFF2-40B4-BE49-F238E27FC236}">
                <a16:creationId xmlns:a16="http://schemas.microsoft.com/office/drawing/2014/main" id="{E271BF69-89B3-440E-A37F-F21B84B569D0}"/>
              </a:ext>
            </a:extLst>
          </p:cNvPr>
          <p:cNvGrpSpPr/>
          <p:nvPr/>
        </p:nvGrpSpPr>
        <p:grpSpPr>
          <a:xfrm>
            <a:off x="-218783" y="3239666"/>
            <a:ext cx="3871587" cy="1380426"/>
            <a:chOff x="2648790" y="2299220"/>
            <a:chExt cx="3930000" cy="1567805"/>
          </a:xfrm>
        </p:grpSpPr>
        <p:sp>
          <p:nvSpPr>
            <p:cNvPr id="79" name="Google Shape;1585;p32">
              <a:extLst>
                <a:ext uri="{FF2B5EF4-FFF2-40B4-BE49-F238E27FC236}">
                  <a16:creationId xmlns:a16="http://schemas.microsoft.com/office/drawing/2014/main" id="{2D24F036-844C-4031-B70C-61EE60A89CED}"/>
                </a:ext>
              </a:extLst>
            </p:cNvPr>
            <p:cNvSpPr txBox="1"/>
            <p:nvPr/>
          </p:nvSpPr>
          <p:spPr>
            <a:xfrm>
              <a:off x="2648790" y="3405325"/>
              <a:ext cx="3930000" cy="461700"/>
            </a:xfrm>
            <a:prstGeom prst="rect">
              <a:avLst/>
            </a:prstGeom>
            <a:noFill/>
            <a:ln>
              <a:noFill/>
            </a:ln>
          </p:spPr>
          <p:txBody>
            <a:bodyPr spcFirstLastPara="1" wrap="square" lIns="91425" tIns="91425" rIns="91425" bIns="91425" anchor="t" anchorCtr="0">
              <a:noAutofit/>
            </a:bodyPr>
            <a:lstStyle/>
            <a:p>
              <a:pPr lvl="0" algn="ctr"/>
              <a:r>
                <a:rPr lang="es-MX" sz="1100" b="1" dirty="0">
                  <a:solidFill>
                    <a:schemeClr val="accent1"/>
                  </a:solidFill>
                  <a:latin typeface="Cousine"/>
                  <a:ea typeface="Cousine"/>
                  <a:cs typeface="Cousine"/>
                  <a:sym typeface="Cousine"/>
                </a:rPr>
                <a:t>PLAN DE TRABAJO</a:t>
              </a:r>
            </a:p>
            <a:p>
              <a:pPr lvl="0" algn="ctr"/>
              <a:r>
                <a:rPr lang="es-MX" sz="1100" b="1" dirty="0">
                  <a:solidFill>
                    <a:schemeClr val="accent1"/>
                  </a:solidFill>
                  <a:latin typeface="Cousine"/>
                  <a:ea typeface="Cousine"/>
                  <a:cs typeface="Cousine"/>
                  <a:sym typeface="Cousine"/>
                </a:rPr>
                <a:t>Presentado formalmente al CNE</a:t>
              </a:r>
            </a:p>
          </p:txBody>
        </p:sp>
        <p:pic>
          <p:nvPicPr>
            <p:cNvPr id="80" name="Imagen 79">
              <a:extLst>
                <a:ext uri="{FF2B5EF4-FFF2-40B4-BE49-F238E27FC236}">
                  <a16:creationId xmlns:a16="http://schemas.microsoft.com/office/drawing/2014/main" id="{6310FCDE-5A46-4928-975C-5C0DF61CAB50}"/>
                </a:ext>
              </a:extLst>
            </p:cNvPr>
            <p:cNvPicPr>
              <a:picLocks noChangeAspect="1"/>
            </p:cNvPicPr>
            <p:nvPr/>
          </p:nvPicPr>
          <p:blipFill>
            <a:blip r:embed="rId4"/>
            <a:stretch>
              <a:fillRect/>
            </a:stretch>
          </p:blipFill>
          <p:spPr>
            <a:xfrm>
              <a:off x="3860150" y="2299220"/>
              <a:ext cx="1692617" cy="1196072"/>
            </a:xfrm>
            <a:prstGeom prst="rect">
              <a:avLst/>
            </a:prstGeom>
          </p:spPr>
        </p:pic>
      </p:grpSp>
      <p:grpSp>
        <p:nvGrpSpPr>
          <p:cNvPr id="87" name="Grupo 86">
            <a:extLst>
              <a:ext uri="{FF2B5EF4-FFF2-40B4-BE49-F238E27FC236}">
                <a16:creationId xmlns:a16="http://schemas.microsoft.com/office/drawing/2014/main" id="{A0171310-6E55-4A0F-827D-E1D685826E32}"/>
              </a:ext>
            </a:extLst>
          </p:cNvPr>
          <p:cNvGrpSpPr/>
          <p:nvPr/>
        </p:nvGrpSpPr>
        <p:grpSpPr>
          <a:xfrm rot="5400000" flipH="1">
            <a:off x="6401073" y="1913598"/>
            <a:ext cx="745474" cy="1688233"/>
            <a:chOff x="5144009" y="1848236"/>
            <a:chExt cx="2107112" cy="3184072"/>
          </a:xfrm>
        </p:grpSpPr>
        <p:sp>
          <p:nvSpPr>
            <p:cNvPr id="88" name="Google Shape;1993;p65">
              <a:extLst>
                <a:ext uri="{FF2B5EF4-FFF2-40B4-BE49-F238E27FC236}">
                  <a16:creationId xmlns:a16="http://schemas.microsoft.com/office/drawing/2014/main" id="{1BA2678E-8E50-48C3-84DA-2661D010B2F4}"/>
                </a:ext>
              </a:extLst>
            </p:cNvPr>
            <p:cNvSpPr/>
            <p:nvPr/>
          </p:nvSpPr>
          <p:spPr>
            <a:xfrm>
              <a:off x="5144009" y="1848236"/>
              <a:ext cx="232828" cy="139337"/>
            </a:xfrm>
            <a:prstGeom prst="ellipse">
              <a:avLst/>
            </a:pr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 name="Google Shape;1997;p65">
              <a:extLst>
                <a:ext uri="{FF2B5EF4-FFF2-40B4-BE49-F238E27FC236}">
                  <a16:creationId xmlns:a16="http://schemas.microsoft.com/office/drawing/2014/main" id="{661028F4-0A52-4A57-9A18-862C622024D2}"/>
                </a:ext>
              </a:extLst>
            </p:cNvPr>
            <p:cNvCxnSpPr>
              <a:cxnSpLocks/>
            </p:cNvCxnSpPr>
            <p:nvPr/>
          </p:nvCxnSpPr>
          <p:spPr>
            <a:xfrm rot="16200000" flipV="1">
              <a:off x="4792351" y="2573538"/>
              <a:ext cx="3044736" cy="1872804"/>
            </a:xfrm>
            <a:prstGeom prst="bentConnector3">
              <a:avLst>
                <a:gd name="adj1" fmla="val 102351"/>
              </a:avLst>
            </a:prstGeom>
            <a:noFill/>
            <a:ln w="9525" cap="flat" cmpd="sng">
              <a:solidFill>
                <a:schemeClr val="lt2"/>
              </a:solidFill>
              <a:prstDash val="solid"/>
              <a:round/>
              <a:headEnd type="none" w="med" len="med"/>
              <a:tailEnd type="none" w="med" len="med"/>
            </a:ln>
          </p:spPr>
        </p:cxnSp>
      </p:grpSp>
      <p:grpSp>
        <p:nvGrpSpPr>
          <p:cNvPr id="91" name="Grupo 90">
            <a:extLst>
              <a:ext uri="{FF2B5EF4-FFF2-40B4-BE49-F238E27FC236}">
                <a16:creationId xmlns:a16="http://schemas.microsoft.com/office/drawing/2014/main" id="{CDB00B27-BDF4-4866-ACD7-60AFDDA78283}"/>
              </a:ext>
            </a:extLst>
          </p:cNvPr>
          <p:cNvGrpSpPr/>
          <p:nvPr/>
        </p:nvGrpSpPr>
        <p:grpSpPr>
          <a:xfrm>
            <a:off x="3615321" y="3502892"/>
            <a:ext cx="2335889" cy="930216"/>
            <a:chOff x="351842" y="3273608"/>
            <a:chExt cx="2647838" cy="1169565"/>
          </a:xfrm>
        </p:grpSpPr>
        <p:pic>
          <p:nvPicPr>
            <p:cNvPr id="92" name="Imagen 91">
              <a:extLst>
                <a:ext uri="{FF2B5EF4-FFF2-40B4-BE49-F238E27FC236}">
                  <a16:creationId xmlns:a16="http://schemas.microsoft.com/office/drawing/2014/main" id="{5BE136CB-15A9-4BCD-8404-8EEABAFE52E6}"/>
                </a:ext>
              </a:extLst>
            </p:cNvPr>
            <p:cNvPicPr>
              <a:picLocks noChangeAspect="1"/>
            </p:cNvPicPr>
            <p:nvPr/>
          </p:nvPicPr>
          <p:blipFill>
            <a:blip r:embed="rId5"/>
            <a:stretch>
              <a:fillRect/>
            </a:stretch>
          </p:blipFill>
          <p:spPr>
            <a:xfrm>
              <a:off x="663066" y="3273608"/>
              <a:ext cx="1989463" cy="805510"/>
            </a:xfrm>
            <a:prstGeom prst="rect">
              <a:avLst/>
            </a:prstGeom>
          </p:spPr>
        </p:pic>
        <p:sp>
          <p:nvSpPr>
            <p:cNvPr id="93" name="Google Shape;1584;p32">
              <a:extLst>
                <a:ext uri="{FF2B5EF4-FFF2-40B4-BE49-F238E27FC236}">
                  <a16:creationId xmlns:a16="http://schemas.microsoft.com/office/drawing/2014/main" id="{2C01E83C-5A1D-47A2-AD25-FB3439D477C9}"/>
                </a:ext>
              </a:extLst>
            </p:cNvPr>
            <p:cNvSpPr txBox="1"/>
            <p:nvPr/>
          </p:nvSpPr>
          <p:spPr>
            <a:xfrm>
              <a:off x="351842" y="3981473"/>
              <a:ext cx="2647838" cy="461700"/>
            </a:xfrm>
            <a:prstGeom prst="rect">
              <a:avLst/>
            </a:prstGeom>
            <a:noFill/>
            <a:ln>
              <a:noFill/>
            </a:ln>
          </p:spPr>
          <p:txBody>
            <a:bodyPr spcFirstLastPara="1" wrap="square" lIns="91425" tIns="91425" rIns="91425" bIns="91425" anchor="t" anchorCtr="0">
              <a:noAutofit/>
            </a:bodyPr>
            <a:lstStyle/>
            <a:p>
              <a:pPr lvl="0" algn="ctr"/>
              <a:r>
                <a:rPr lang="es-MX" sz="1100" b="1" dirty="0">
                  <a:solidFill>
                    <a:schemeClr val="accent1"/>
                  </a:solidFill>
                  <a:latin typeface="Cousine"/>
                  <a:ea typeface="Cousine"/>
                  <a:cs typeface="Cousine"/>
                  <a:sym typeface="Cousine"/>
                </a:rPr>
                <a:t>FUNCIONES, ATRIBUCIONES Y COMPETENCIAS.</a:t>
              </a:r>
            </a:p>
            <a:p>
              <a:pPr lvl="0" algn="ctr"/>
              <a:r>
                <a:rPr lang="es-MX" sz="1100" b="1" dirty="0">
                  <a:solidFill>
                    <a:schemeClr val="accent1"/>
                  </a:solidFill>
                  <a:latin typeface="Cousine"/>
                  <a:ea typeface="Cousine"/>
                  <a:cs typeface="Cousine"/>
                  <a:sym typeface="Cousine"/>
                </a:rPr>
                <a:t>Otorgadas por el COOTAD.</a:t>
              </a:r>
            </a:p>
          </p:txBody>
        </p:sp>
      </p:grpSp>
      <p:grpSp>
        <p:nvGrpSpPr>
          <p:cNvPr id="94" name="Grupo 93">
            <a:extLst>
              <a:ext uri="{FF2B5EF4-FFF2-40B4-BE49-F238E27FC236}">
                <a16:creationId xmlns:a16="http://schemas.microsoft.com/office/drawing/2014/main" id="{52FB5900-9381-4FCA-BA2F-37C8159B6015}"/>
              </a:ext>
            </a:extLst>
          </p:cNvPr>
          <p:cNvGrpSpPr/>
          <p:nvPr/>
        </p:nvGrpSpPr>
        <p:grpSpPr>
          <a:xfrm>
            <a:off x="6609633" y="3070933"/>
            <a:ext cx="1942707" cy="1117199"/>
            <a:chOff x="5931651" y="2813683"/>
            <a:chExt cx="2110800" cy="1515042"/>
          </a:xfrm>
        </p:grpSpPr>
        <p:sp>
          <p:nvSpPr>
            <p:cNvPr id="95" name="Google Shape;1584;p32">
              <a:extLst>
                <a:ext uri="{FF2B5EF4-FFF2-40B4-BE49-F238E27FC236}">
                  <a16:creationId xmlns:a16="http://schemas.microsoft.com/office/drawing/2014/main" id="{2036D566-3FE9-4111-9019-EB4FE1C6E418}"/>
                </a:ext>
              </a:extLst>
            </p:cNvPr>
            <p:cNvSpPr txBox="1"/>
            <p:nvPr/>
          </p:nvSpPr>
          <p:spPr>
            <a:xfrm>
              <a:off x="5931651" y="3867025"/>
              <a:ext cx="2110800" cy="461700"/>
            </a:xfrm>
            <a:prstGeom prst="rect">
              <a:avLst/>
            </a:prstGeom>
            <a:noFill/>
            <a:ln>
              <a:noFill/>
            </a:ln>
          </p:spPr>
          <p:txBody>
            <a:bodyPr spcFirstLastPara="1" wrap="square" lIns="91425" tIns="91425" rIns="91425" bIns="91425" anchor="t" anchorCtr="0">
              <a:noAutofit/>
            </a:bodyPr>
            <a:lstStyle/>
            <a:p>
              <a:pPr lvl="0" algn="ctr"/>
              <a:r>
                <a:rPr lang="es-MX" sz="1100" b="1" dirty="0">
                  <a:solidFill>
                    <a:schemeClr val="accent1"/>
                  </a:solidFill>
                  <a:latin typeface="Cousine"/>
                  <a:ea typeface="Cousine"/>
                  <a:cs typeface="Cousine"/>
                  <a:sym typeface="Cousine"/>
                </a:rPr>
                <a:t>COMISIONES OCASIONALES.</a:t>
              </a:r>
            </a:p>
            <a:p>
              <a:pPr lvl="0" algn="ctr"/>
              <a:r>
                <a:rPr lang="es-MX" sz="1100" b="1" dirty="0">
                  <a:solidFill>
                    <a:schemeClr val="accent1"/>
                  </a:solidFill>
                  <a:latin typeface="Cousine"/>
                  <a:ea typeface="Cousine"/>
                  <a:cs typeface="Cousine"/>
                  <a:sym typeface="Cousine"/>
                </a:rPr>
                <a:t>Otorgadas por el Ejecutivo del GAD.</a:t>
              </a:r>
            </a:p>
          </p:txBody>
        </p:sp>
        <p:pic>
          <p:nvPicPr>
            <p:cNvPr id="96" name="Imagen 95">
              <a:extLst>
                <a:ext uri="{FF2B5EF4-FFF2-40B4-BE49-F238E27FC236}">
                  <a16:creationId xmlns:a16="http://schemas.microsoft.com/office/drawing/2014/main" id="{9A3CBD6C-9EFA-4B37-BA5C-8ADB5F746333}"/>
                </a:ext>
              </a:extLst>
            </p:cNvPr>
            <p:cNvPicPr>
              <a:picLocks noChangeAspect="1"/>
            </p:cNvPicPr>
            <p:nvPr/>
          </p:nvPicPr>
          <p:blipFill>
            <a:blip r:embed="rId3"/>
            <a:stretch>
              <a:fillRect/>
            </a:stretch>
          </p:blipFill>
          <p:spPr>
            <a:xfrm>
              <a:off x="6012201" y="2813683"/>
              <a:ext cx="1893728" cy="1136237"/>
            </a:xfrm>
            <a:prstGeom prst="rect">
              <a:avLst/>
            </a:prstGeom>
          </p:spPr>
        </p:pic>
      </p:grpSp>
    </p:spTree>
    <p:extLst>
      <p:ext uri="{BB962C8B-B14F-4D97-AF65-F5344CB8AC3E}">
        <p14:creationId xmlns:p14="http://schemas.microsoft.com/office/powerpoint/2010/main" val="218980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9" name="Google Shape;1869;p62"/>
          <p:cNvSpPr txBox="1">
            <a:spLocks noGrp="1"/>
          </p:cNvSpPr>
          <p:nvPr>
            <p:ph type="title"/>
          </p:nvPr>
        </p:nvSpPr>
        <p:spPr>
          <a:xfrm>
            <a:off x="6024281" y="1258644"/>
            <a:ext cx="2194560" cy="105424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C" dirty="0">
                <a:solidFill>
                  <a:schemeClr val="accent2">
                    <a:lumMod val="50000"/>
                  </a:schemeClr>
                </a:solidFill>
              </a:rPr>
              <a:t>PLAN DE TRABAJO</a:t>
            </a:r>
            <a:endParaRPr dirty="0">
              <a:solidFill>
                <a:schemeClr val="accent2">
                  <a:lumMod val="50000"/>
                </a:schemeClr>
              </a:solidFill>
            </a:endParaRPr>
          </a:p>
        </p:txBody>
      </p:sp>
      <p:sp>
        <p:nvSpPr>
          <p:cNvPr id="1870" name="Google Shape;1870;p62"/>
          <p:cNvSpPr txBox="1">
            <a:spLocks noGrp="1"/>
          </p:cNvSpPr>
          <p:nvPr>
            <p:ph type="subTitle" idx="1"/>
          </p:nvPr>
        </p:nvSpPr>
        <p:spPr>
          <a:xfrm>
            <a:off x="6368526" y="2702188"/>
            <a:ext cx="1850315" cy="871369"/>
          </a:xfrm>
          <a:prstGeom prst="rect">
            <a:avLst/>
          </a:prstGeom>
        </p:spPr>
        <p:txBody>
          <a:bodyPr spcFirstLastPara="1" wrap="square" lIns="91425" tIns="91425" rIns="91425" bIns="91425" anchor="t" anchorCtr="0">
            <a:noAutofit/>
          </a:bodyPr>
          <a:lstStyle/>
          <a:p>
            <a:pPr marL="0" lvl="0" indent="0"/>
            <a:r>
              <a:rPr lang="es-EC" dirty="0">
                <a:solidFill>
                  <a:schemeClr val="accent1"/>
                </a:solidFill>
              </a:rPr>
              <a:t>Presentado formalmente al CNE</a:t>
            </a:r>
          </a:p>
        </p:txBody>
      </p:sp>
      <p:grpSp>
        <p:nvGrpSpPr>
          <p:cNvPr id="8" name="Grupo 7">
            <a:extLst>
              <a:ext uri="{FF2B5EF4-FFF2-40B4-BE49-F238E27FC236}">
                <a16:creationId xmlns:a16="http://schemas.microsoft.com/office/drawing/2014/main" id="{A294B5F5-A778-487B-B961-5F7C0146B732}"/>
              </a:ext>
            </a:extLst>
          </p:cNvPr>
          <p:cNvGrpSpPr/>
          <p:nvPr/>
        </p:nvGrpSpPr>
        <p:grpSpPr>
          <a:xfrm>
            <a:off x="413861" y="475782"/>
            <a:ext cx="1815305" cy="546194"/>
            <a:chOff x="795758" y="437722"/>
            <a:chExt cx="1815305" cy="546194"/>
          </a:xfrm>
        </p:grpSpPr>
        <p:sp>
          <p:nvSpPr>
            <p:cNvPr id="9" name="Google Shape;1565;p31">
              <a:extLst>
                <a:ext uri="{FF2B5EF4-FFF2-40B4-BE49-F238E27FC236}">
                  <a16:creationId xmlns:a16="http://schemas.microsoft.com/office/drawing/2014/main" id="{27813E7A-4EE7-4AF9-BFA8-4F63E927F08B}"/>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7D3CA2C0-F9C0-4F70-8E97-23F2781BA5CA}"/>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11" name="Google Shape;1355;p37">
            <a:extLst>
              <a:ext uri="{FF2B5EF4-FFF2-40B4-BE49-F238E27FC236}">
                <a16:creationId xmlns:a16="http://schemas.microsoft.com/office/drawing/2014/main" id="{E26E3B0A-DA48-4B9D-BF68-A54DDEDA63AF}"/>
              </a:ext>
            </a:extLst>
          </p:cNvPr>
          <p:cNvSpPr txBox="1">
            <a:spLocks/>
          </p:cNvSpPr>
          <p:nvPr/>
        </p:nvSpPr>
        <p:spPr>
          <a:xfrm>
            <a:off x="6491881" y="4160754"/>
            <a:ext cx="219455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10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3" name="CuadroTexto 2">
            <a:extLst>
              <a:ext uri="{FF2B5EF4-FFF2-40B4-BE49-F238E27FC236}">
                <a16:creationId xmlns:a16="http://schemas.microsoft.com/office/drawing/2014/main" id="{11A9B525-6134-E7C7-6647-8AD7B7DFE484}"/>
              </a:ext>
            </a:extLst>
          </p:cNvPr>
          <p:cNvSpPr txBox="1"/>
          <p:nvPr/>
        </p:nvSpPr>
        <p:spPr>
          <a:xfrm>
            <a:off x="511468" y="1021976"/>
            <a:ext cx="5222357" cy="3416320"/>
          </a:xfrm>
          <a:prstGeom prst="rect">
            <a:avLst/>
          </a:prstGeom>
          <a:noFill/>
        </p:spPr>
        <p:txBody>
          <a:bodyPr wrap="square">
            <a:spAutoFit/>
          </a:bodyPr>
          <a:lstStyle/>
          <a:p>
            <a:pPr marL="0" indent="0" algn="just">
              <a:buNone/>
            </a:pPr>
            <a:r>
              <a:rPr lang="es-ES" sz="1200" dirty="0">
                <a:solidFill>
                  <a:schemeClr val="tx2">
                    <a:lumMod val="90000"/>
                    <a:lumOff val="10000"/>
                  </a:schemeClr>
                </a:solidFill>
              </a:rPr>
              <a:t>Gestionar la ampliación de cobertura de servicios básicos públicos en la parroquia Anconcito  a través  de la gestión ante los organismos proveedores  de servicios públicos como el municipio  de  santa elena salinas  aguapen  etc., con la finalidad  de mejorar la calidad  de vida de los habitantes  de la parroquia Anconcito  durante el periodo  2023 al 2027</a:t>
            </a:r>
          </a:p>
          <a:p>
            <a:pPr marL="0" indent="0" algn="just">
              <a:buNone/>
            </a:pPr>
            <a:endParaRPr lang="es-ES" sz="1200" dirty="0">
              <a:solidFill>
                <a:schemeClr val="tx2">
                  <a:lumMod val="90000"/>
                  <a:lumOff val="10000"/>
                </a:schemeClr>
              </a:solidFill>
            </a:endParaRPr>
          </a:p>
          <a:p>
            <a:pPr marL="171450" indent="-171450" algn="just">
              <a:buFontTx/>
              <a:buChar char="-"/>
            </a:pPr>
            <a:r>
              <a:rPr lang="es-ES" sz="1200" dirty="0">
                <a:solidFill>
                  <a:schemeClr val="tx2">
                    <a:lumMod val="90000"/>
                    <a:lumOff val="10000"/>
                  </a:schemeClr>
                </a:solidFill>
              </a:rPr>
              <a:t>Promover e impulsar los sistemas productivos de la parroquia Anconcito a través de la articulación a las políticas propuesta por el  gobierno central y con el gobierno provincial que promuevan la generacion  de trabajo considerando la vocación del territorio para potenciar la producción local durante el periodo 2023 al 2027</a:t>
            </a:r>
          </a:p>
          <a:p>
            <a:pPr marL="171450" indent="-171450" algn="just">
              <a:buFontTx/>
              <a:buChar char="-"/>
            </a:pPr>
            <a:endParaRPr lang="es-ES" sz="1200" dirty="0">
              <a:solidFill>
                <a:schemeClr val="tx2">
                  <a:lumMod val="90000"/>
                  <a:lumOff val="10000"/>
                </a:schemeClr>
              </a:solidFill>
            </a:endParaRPr>
          </a:p>
          <a:p>
            <a:pPr marL="0" indent="0" algn="just">
              <a:buNone/>
            </a:pPr>
            <a:r>
              <a:rPr lang="es-ES" sz="1200" dirty="0">
                <a:solidFill>
                  <a:schemeClr val="tx2">
                    <a:lumMod val="90000"/>
                    <a:lumOff val="10000"/>
                  </a:schemeClr>
                </a:solidFill>
              </a:rPr>
              <a:t>-Fomentar el manejo y aprovechamiento responsable  de los recursos  naturales y biodiversidad existente  en la parroquia Anconcito  junto al ministerio de ambiente y el Gad parroquial junto a la ciudadanía, siempre buscando  su resiliencia  al cambio climático porque  es necesario mantener la vigilancia ambiental de los sectores productivos durante el periodo 2023 a 2027</a:t>
            </a:r>
          </a:p>
          <a:p>
            <a:pPr marL="0" indent="0" algn="just">
              <a:buNone/>
            </a:pPr>
            <a:endParaRPr lang="es-ES" sz="1200" dirty="0">
              <a:solidFill>
                <a:schemeClr val="tx2">
                  <a:lumMod val="90000"/>
                  <a:lumOff val="10000"/>
                </a:schemeClr>
              </a:solidFill>
            </a:endParaRPr>
          </a:p>
        </p:txBody>
      </p:sp>
    </p:spTree>
    <p:extLst>
      <p:ext uri="{BB962C8B-B14F-4D97-AF65-F5344CB8AC3E}">
        <p14:creationId xmlns:p14="http://schemas.microsoft.com/office/powerpoint/2010/main" val="6175998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grpSp>
        <p:nvGrpSpPr>
          <p:cNvPr id="57" name="Grupo 56">
            <a:extLst>
              <a:ext uri="{FF2B5EF4-FFF2-40B4-BE49-F238E27FC236}">
                <a16:creationId xmlns:a16="http://schemas.microsoft.com/office/drawing/2014/main" id="{3B087C84-7751-45A8-9B92-50C49F23082F}"/>
              </a:ext>
            </a:extLst>
          </p:cNvPr>
          <p:cNvGrpSpPr/>
          <p:nvPr/>
        </p:nvGrpSpPr>
        <p:grpSpPr>
          <a:xfrm>
            <a:off x="381589" y="482367"/>
            <a:ext cx="1815305" cy="546194"/>
            <a:chOff x="795758" y="437722"/>
            <a:chExt cx="1815305" cy="546194"/>
          </a:xfrm>
        </p:grpSpPr>
        <p:sp>
          <p:nvSpPr>
            <p:cNvPr id="58" name="Google Shape;1565;p31">
              <a:extLst>
                <a:ext uri="{FF2B5EF4-FFF2-40B4-BE49-F238E27FC236}">
                  <a16:creationId xmlns:a16="http://schemas.microsoft.com/office/drawing/2014/main" id="{192C6BFC-7C83-45B0-A0F1-8756296D71B4}"/>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59" name="Imagen 58">
              <a:extLst>
                <a:ext uri="{FF2B5EF4-FFF2-40B4-BE49-F238E27FC236}">
                  <a16:creationId xmlns:a16="http://schemas.microsoft.com/office/drawing/2014/main" id="{429D26D7-9B81-407F-BC4A-AB1DBF38891C}"/>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60" name="Google Shape;1355;p37">
            <a:extLst>
              <a:ext uri="{FF2B5EF4-FFF2-40B4-BE49-F238E27FC236}">
                <a16:creationId xmlns:a16="http://schemas.microsoft.com/office/drawing/2014/main" id="{90FFDB97-1956-4059-B775-DAB2DDBD6791}"/>
              </a:ext>
            </a:extLst>
          </p:cNvPr>
          <p:cNvSpPr txBox="1">
            <a:spLocks/>
          </p:cNvSpPr>
          <p:nvPr/>
        </p:nvSpPr>
        <p:spPr>
          <a:xfrm>
            <a:off x="6890214" y="371719"/>
            <a:ext cx="2032894" cy="6239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10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p>
          <a:p>
            <a:pPr marL="0" indent="0">
              <a:buFont typeface="Nunito Light"/>
              <a:buNone/>
            </a:pPr>
            <a:r>
              <a:rPr lang="es-EC" sz="900" dirty="0">
                <a:solidFill>
                  <a:schemeClr val="accent1"/>
                </a:solidFill>
                <a:latin typeface="Butterscotch" pitchFamily="50" charset="0"/>
              </a:rPr>
              <a:t>       Vocal GAD Anconcito</a:t>
            </a:r>
            <a:r>
              <a:rPr lang="es-EC" sz="900" dirty="0">
                <a:latin typeface="Tunning Demo Oxide Bold" panose="00000800000000000000" pitchFamily="2" charset="0"/>
              </a:rPr>
              <a:t>              </a:t>
            </a:r>
          </a:p>
        </p:txBody>
      </p:sp>
      <p:sp>
        <p:nvSpPr>
          <p:cNvPr id="7" name="Google Shape;94;p21">
            <a:extLst>
              <a:ext uri="{FF2B5EF4-FFF2-40B4-BE49-F238E27FC236}">
                <a16:creationId xmlns:a16="http://schemas.microsoft.com/office/drawing/2014/main" id="{B10E54CD-575D-4BBC-ADEC-1709B7E87922}"/>
              </a:ext>
            </a:extLst>
          </p:cNvPr>
          <p:cNvSpPr txBox="1">
            <a:spLocks/>
          </p:cNvSpPr>
          <p:nvPr/>
        </p:nvSpPr>
        <p:spPr>
          <a:xfrm>
            <a:off x="381589" y="1407390"/>
            <a:ext cx="4804379" cy="8454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152400" indent="0"/>
            <a:r>
              <a:rPr lang="es-ES" sz="1200" dirty="0">
                <a:solidFill>
                  <a:schemeClr val="tx1">
                    <a:lumMod val="85000"/>
                    <a:lumOff val="15000"/>
                  </a:schemeClr>
                </a:solidFill>
                <a:latin typeface="Pangolin" panose="020B0604020202020204" charset="0"/>
                <a:cs typeface="Pangolin" panose="020B0604020202020204" charset="0"/>
              </a:rPr>
              <a:t>a) Intervenir con voz y voto en las sesiones y deliberaciones de la junta parroquial rural.</a:t>
            </a:r>
          </a:p>
        </p:txBody>
      </p:sp>
      <p:sp>
        <p:nvSpPr>
          <p:cNvPr id="8" name="Google Shape;94;p21">
            <a:extLst>
              <a:ext uri="{FF2B5EF4-FFF2-40B4-BE49-F238E27FC236}">
                <a16:creationId xmlns:a16="http://schemas.microsoft.com/office/drawing/2014/main" id="{8D8A5CB4-2FC2-4497-9E5F-FE8391566DB1}"/>
              </a:ext>
            </a:extLst>
          </p:cNvPr>
          <p:cNvSpPr txBox="1">
            <a:spLocks/>
          </p:cNvSpPr>
          <p:nvPr/>
        </p:nvSpPr>
        <p:spPr>
          <a:xfrm>
            <a:off x="874662" y="1937488"/>
            <a:ext cx="4903487" cy="7446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1pPr>
            <a:lvl2pPr marL="914400" marR="0" lvl="1"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2pPr>
            <a:lvl3pPr marL="1371600" marR="0" lvl="2"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3pPr>
            <a:lvl4pPr marL="1828800" marR="0" lvl="3"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4pPr>
            <a:lvl5pPr marL="2286000" marR="0" lvl="4"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5pPr>
            <a:lvl6pPr marL="2743200" marR="0" lvl="5"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6pPr>
            <a:lvl7pPr marL="3200400" marR="0" lvl="6"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7pPr>
            <a:lvl8pPr marL="3657600" marR="0" lvl="7"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8pPr>
            <a:lvl9pPr marL="4114800" marR="0" lvl="8"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9pPr>
          </a:lstStyle>
          <a:p>
            <a:pPr marL="139700" indent="0">
              <a:buNone/>
            </a:pPr>
            <a:r>
              <a:rPr lang="es-ES" sz="1200" dirty="0">
                <a:solidFill>
                  <a:schemeClr val="tx1">
                    <a:lumMod val="85000"/>
                    <a:lumOff val="15000"/>
                  </a:schemeClr>
                </a:solidFill>
              </a:rPr>
              <a:t>b) La presentación de proyectos de acuerdos y resoluciones, en el ámbito de competencia del gobierno autónomo descentralizado parroquial rural</a:t>
            </a:r>
          </a:p>
        </p:txBody>
      </p:sp>
      <p:sp>
        <p:nvSpPr>
          <p:cNvPr id="9" name="Google Shape;94;p21">
            <a:extLst>
              <a:ext uri="{FF2B5EF4-FFF2-40B4-BE49-F238E27FC236}">
                <a16:creationId xmlns:a16="http://schemas.microsoft.com/office/drawing/2014/main" id="{E8A2C16E-20F8-4C49-89F3-EFE9F571903B}"/>
              </a:ext>
            </a:extLst>
          </p:cNvPr>
          <p:cNvSpPr txBox="1">
            <a:spLocks/>
          </p:cNvSpPr>
          <p:nvPr/>
        </p:nvSpPr>
        <p:spPr>
          <a:xfrm>
            <a:off x="1327269" y="2729955"/>
            <a:ext cx="4804380" cy="873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1pPr>
            <a:lvl2pPr marL="914400" marR="0" lvl="1"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2pPr>
            <a:lvl3pPr marL="1371600" marR="0" lvl="2"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3pPr>
            <a:lvl4pPr marL="1828800" marR="0" lvl="3"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4pPr>
            <a:lvl5pPr marL="2286000" marR="0" lvl="4"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5pPr>
            <a:lvl6pPr marL="2743200" marR="0" lvl="5"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6pPr>
            <a:lvl7pPr marL="3200400" marR="0" lvl="6"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7pPr>
            <a:lvl8pPr marL="3657600" marR="0" lvl="7"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8pPr>
            <a:lvl9pPr marL="4114800" marR="0" lvl="8"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9pPr>
          </a:lstStyle>
          <a:p>
            <a:pPr marL="139700" indent="0">
              <a:buNone/>
            </a:pPr>
            <a:r>
              <a:rPr lang="es-ES" sz="1200" dirty="0">
                <a:solidFill>
                  <a:schemeClr val="tx1">
                    <a:lumMod val="85000"/>
                    <a:lumOff val="15000"/>
                  </a:schemeClr>
                </a:solidFill>
              </a:rPr>
              <a:t>c) La intervención en la asamblea parroquial y en las comisiones, delegaciones y representaciones que designen la junta parroquial rural, y en todas las instancias de participación.</a:t>
            </a:r>
          </a:p>
        </p:txBody>
      </p:sp>
      <p:sp>
        <p:nvSpPr>
          <p:cNvPr id="10" name="Google Shape;94;p21">
            <a:extLst>
              <a:ext uri="{FF2B5EF4-FFF2-40B4-BE49-F238E27FC236}">
                <a16:creationId xmlns:a16="http://schemas.microsoft.com/office/drawing/2014/main" id="{8C62AFFA-1B8E-4E86-900D-E1F61519CCC0}"/>
              </a:ext>
            </a:extLst>
          </p:cNvPr>
          <p:cNvSpPr txBox="1">
            <a:spLocks/>
          </p:cNvSpPr>
          <p:nvPr/>
        </p:nvSpPr>
        <p:spPr>
          <a:xfrm>
            <a:off x="1833183" y="4098927"/>
            <a:ext cx="5626200" cy="6239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1pPr>
            <a:lvl2pPr marL="914400" marR="0" lvl="1"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2pPr>
            <a:lvl3pPr marL="1371600" marR="0" lvl="2"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3pPr>
            <a:lvl4pPr marL="1828800" marR="0" lvl="3"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4pPr>
            <a:lvl5pPr marL="2286000" marR="0" lvl="4"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5pPr>
            <a:lvl6pPr marL="2743200" marR="0" lvl="5"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6pPr>
            <a:lvl7pPr marL="3200400" marR="0" lvl="6"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7pPr>
            <a:lvl8pPr marL="3657600" marR="0" lvl="7"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8pPr>
            <a:lvl9pPr marL="4114800" marR="0" lvl="8"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9pPr>
          </a:lstStyle>
          <a:p>
            <a:pPr marL="139700" indent="0">
              <a:buNone/>
            </a:pPr>
            <a:r>
              <a:rPr lang="es-ES" sz="1200" dirty="0">
                <a:solidFill>
                  <a:schemeClr val="tx1">
                    <a:lumMod val="85000"/>
                    <a:lumOff val="15000"/>
                  </a:schemeClr>
                </a:solidFill>
              </a:rPr>
              <a:t>e) Cumplir aquellas funciones que le sean expresamente encomendadas por la junta parroquial rural</a:t>
            </a:r>
          </a:p>
        </p:txBody>
      </p:sp>
      <p:sp>
        <p:nvSpPr>
          <p:cNvPr id="11" name="Google Shape;94;p21">
            <a:extLst>
              <a:ext uri="{FF2B5EF4-FFF2-40B4-BE49-F238E27FC236}">
                <a16:creationId xmlns:a16="http://schemas.microsoft.com/office/drawing/2014/main" id="{75F4F99F-DA47-474C-B642-7B8465169623}"/>
              </a:ext>
            </a:extLst>
          </p:cNvPr>
          <p:cNvSpPr txBox="1">
            <a:spLocks/>
          </p:cNvSpPr>
          <p:nvPr/>
        </p:nvSpPr>
        <p:spPr>
          <a:xfrm>
            <a:off x="1580226" y="3537600"/>
            <a:ext cx="5626200" cy="5593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1pPr>
            <a:lvl2pPr marL="914400" marR="0" lvl="1"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2pPr>
            <a:lvl3pPr marL="1371600" marR="0" lvl="2"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3pPr>
            <a:lvl4pPr marL="1828800" marR="0" lvl="3" indent="-317500" algn="l" rtl="0">
              <a:lnSpc>
                <a:spcPct val="106000"/>
              </a:lnSpc>
              <a:spcBef>
                <a:spcPts val="0"/>
              </a:spcBef>
              <a:spcAft>
                <a:spcPts val="0"/>
              </a:spcAft>
              <a:buClr>
                <a:schemeClr val="dk2"/>
              </a:buClr>
              <a:buSzPts val="1400"/>
              <a:buFont typeface="Pangolin"/>
              <a:buChar char="✗"/>
              <a:defRPr sz="1800" b="0" i="0" u="none" strike="noStrike" cap="none">
                <a:solidFill>
                  <a:schemeClr val="dk2"/>
                </a:solidFill>
                <a:latin typeface="Pangolin"/>
                <a:ea typeface="Pangolin"/>
                <a:cs typeface="Pangolin"/>
                <a:sym typeface="Pangolin"/>
              </a:defRPr>
            </a:lvl4pPr>
            <a:lvl5pPr marL="2286000" marR="0" lvl="4"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5pPr>
            <a:lvl6pPr marL="2743200" marR="0" lvl="5"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6pPr>
            <a:lvl7pPr marL="3200400" marR="0" lvl="6"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7pPr>
            <a:lvl8pPr marL="3657600" marR="0" lvl="7"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8pPr>
            <a:lvl9pPr marL="4114800" marR="0" lvl="8" indent="-342900" algn="l" rtl="0">
              <a:lnSpc>
                <a:spcPct val="106000"/>
              </a:lnSpc>
              <a:spcBef>
                <a:spcPts val="0"/>
              </a:spcBef>
              <a:spcAft>
                <a:spcPts val="0"/>
              </a:spcAft>
              <a:buClr>
                <a:schemeClr val="dk2"/>
              </a:buClr>
              <a:buSzPts val="1800"/>
              <a:buFont typeface="Pangolin"/>
              <a:buChar char="✗"/>
              <a:defRPr sz="1800" b="0" i="0" u="none" strike="noStrike" cap="none">
                <a:solidFill>
                  <a:schemeClr val="dk2"/>
                </a:solidFill>
                <a:latin typeface="Pangolin"/>
                <a:ea typeface="Pangolin"/>
                <a:cs typeface="Pangolin"/>
                <a:sym typeface="Pangolin"/>
              </a:defRPr>
            </a:lvl9pPr>
          </a:lstStyle>
          <a:p>
            <a:pPr marL="139700" indent="0">
              <a:buNone/>
            </a:pPr>
            <a:r>
              <a:rPr lang="es-ES" sz="1200" dirty="0">
                <a:solidFill>
                  <a:schemeClr val="tx1">
                    <a:lumMod val="85000"/>
                    <a:lumOff val="15000"/>
                  </a:schemeClr>
                </a:solidFill>
              </a:rPr>
              <a:t>d) Fiscalizar las acciones del ejecutivo parroquial de acuerdo con el COOTAD y la ley.</a:t>
            </a:r>
          </a:p>
        </p:txBody>
      </p:sp>
      <p:sp>
        <p:nvSpPr>
          <p:cNvPr id="12" name="Google Shape;1869;p62">
            <a:extLst>
              <a:ext uri="{FF2B5EF4-FFF2-40B4-BE49-F238E27FC236}">
                <a16:creationId xmlns:a16="http://schemas.microsoft.com/office/drawing/2014/main" id="{6DC9E602-1F2C-451D-A717-DC8670AA40C1}"/>
              </a:ext>
            </a:extLst>
          </p:cNvPr>
          <p:cNvSpPr txBox="1">
            <a:spLocks/>
          </p:cNvSpPr>
          <p:nvPr/>
        </p:nvSpPr>
        <p:spPr>
          <a:xfrm>
            <a:off x="1486323" y="656259"/>
            <a:ext cx="7739716" cy="74460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1pPr>
            <a:lvl2pPr marR="0" lvl="1"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2pPr>
            <a:lvl3pPr marR="0" lvl="2"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3pPr>
            <a:lvl4pPr marR="0" lvl="3"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4pPr>
            <a:lvl5pPr marR="0" lvl="4"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5pPr>
            <a:lvl6pPr marR="0" lvl="5"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6pPr>
            <a:lvl7pPr marR="0" lvl="6"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7pPr>
            <a:lvl8pPr marR="0" lvl="7"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8pPr>
            <a:lvl9pPr marR="0" lvl="8" algn="l" rtl="0">
              <a:lnSpc>
                <a:spcPct val="100000"/>
              </a:lnSpc>
              <a:spcBef>
                <a:spcPts val="0"/>
              </a:spcBef>
              <a:spcAft>
                <a:spcPts val="0"/>
              </a:spcAft>
              <a:buClr>
                <a:schemeClr val="dk1"/>
              </a:buClr>
              <a:buSzPts val="3000"/>
              <a:buFont typeface="Inter"/>
              <a:buNone/>
              <a:defRPr sz="3000" b="1" i="0" u="none" strike="noStrike" cap="none">
                <a:solidFill>
                  <a:schemeClr val="dk1"/>
                </a:solidFill>
                <a:latin typeface="Inter"/>
                <a:ea typeface="Inter"/>
                <a:cs typeface="Inter"/>
                <a:sym typeface="Inter"/>
              </a:defRPr>
            </a:lvl9pPr>
          </a:lstStyle>
          <a:p>
            <a:r>
              <a:rPr lang="es-EC" sz="2000" dirty="0">
                <a:solidFill>
                  <a:schemeClr val="accent2">
                    <a:lumMod val="50000"/>
                  </a:schemeClr>
                </a:solidFill>
              </a:rPr>
              <a:t>FUNCIONES, ATRIBUCIONES Y COMPETENCIAS</a:t>
            </a:r>
          </a:p>
        </p:txBody>
      </p:sp>
    </p:spTree>
    <p:extLst>
      <p:ext uri="{BB962C8B-B14F-4D97-AF65-F5344CB8AC3E}">
        <p14:creationId xmlns:p14="http://schemas.microsoft.com/office/powerpoint/2010/main" val="26507525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7" name="Google Shape;1867;p62"/>
          <p:cNvSpPr/>
          <p:nvPr/>
        </p:nvSpPr>
        <p:spPr>
          <a:xfrm>
            <a:off x="715864" y="1161237"/>
            <a:ext cx="2769614" cy="3195107"/>
          </a:xfrm>
          <a:custGeom>
            <a:avLst/>
            <a:gdLst/>
            <a:ahLst/>
            <a:cxnLst/>
            <a:rect l="l" t="t" r="r" b="b"/>
            <a:pathLst>
              <a:path w="143096" h="190426" extrusionOk="0">
                <a:moveTo>
                  <a:pt x="2914" y="0"/>
                </a:moveTo>
                <a:cubicBezTo>
                  <a:pt x="1280" y="0"/>
                  <a:pt x="0" y="1281"/>
                  <a:pt x="0" y="2914"/>
                </a:cubicBezTo>
                <a:lnTo>
                  <a:pt x="0" y="187512"/>
                </a:lnTo>
                <a:cubicBezTo>
                  <a:pt x="0" y="189101"/>
                  <a:pt x="1280" y="190426"/>
                  <a:pt x="2914" y="190426"/>
                </a:cubicBezTo>
                <a:lnTo>
                  <a:pt x="140182" y="190426"/>
                </a:lnTo>
                <a:cubicBezTo>
                  <a:pt x="141771" y="190426"/>
                  <a:pt x="143096" y="189101"/>
                  <a:pt x="143096" y="187512"/>
                </a:cubicBezTo>
                <a:lnTo>
                  <a:pt x="143096" y="2914"/>
                </a:lnTo>
                <a:cubicBezTo>
                  <a:pt x="143096" y="1281"/>
                  <a:pt x="141771" y="0"/>
                  <a:pt x="140182" y="0"/>
                </a:cubicBezTo>
                <a:close/>
              </a:path>
            </a:pathLst>
          </a:custGeom>
          <a:solidFill>
            <a:schemeClr val="lt1"/>
          </a:solidFill>
          <a:ln w="9525" cap="flat" cmpd="sng">
            <a:solidFill>
              <a:schemeClr val="lt2"/>
            </a:solidFill>
            <a:prstDash val="solid"/>
            <a:round/>
            <a:headEnd type="none" w="sm" len="sm"/>
            <a:tailEnd type="none" w="sm" len="sm"/>
          </a:ln>
          <a:effectLst>
            <a:outerShdw blurRad="200025"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rupo 7">
            <a:extLst>
              <a:ext uri="{FF2B5EF4-FFF2-40B4-BE49-F238E27FC236}">
                <a16:creationId xmlns:a16="http://schemas.microsoft.com/office/drawing/2014/main" id="{A294B5F5-A778-487B-B961-5F7C0146B732}"/>
              </a:ext>
            </a:extLst>
          </p:cNvPr>
          <p:cNvGrpSpPr/>
          <p:nvPr/>
        </p:nvGrpSpPr>
        <p:grpSpPr>
          <a:xfrm>
            <a:off x="338558" y="481997"/>
            <a:ext cx="1869093" cy="512754"/>
            <a:chOff x="795758" y="781856"/>
            <a:chExt cx="1869093" cy="512754"/>
          </a:xfrm>
        </p:grpSpPr>
        <p:sp>
          <p:nvSpPr>
            <p:cNvPr id="9" name="Google Shape;1565;p31">
              <a:extLst>
                <a:ext uri="{FF2B5EF4-FFF2-40B4-BE49-F238E27FC236}">
                  <a16:creationId xmlns:a16="http://schemas.microsoft.com/office/drawing/2014/main" id="{27813E7A-4EE7-4AF9-BFA8-4F63E927F08B}"/>
                </a:ext>
              </a:extLst>
            </p:cNvPr>
            <p:cNvSpPr txBox="1">
              <a:spLocks/>
            </p:cNvSpPr>
            <p:nvPr/>
          </p:nvSpPr>
          <p:spPr>
            <a:xfrm>
              <a:off x="1342619" y="890490"/>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7D3CA2C0-F9C0-4F70-8E97-23F2781BA5CA}"/>
                </a:ext>
              </a:extLst>
            </p:cNvPr>
            <p:cNvPicPr>
              <a:picLocks noChangeAspect="1"/>
            </p:cNvPicPr>
            <p:nvPr/>
          </p:nvPicPr>
          <p:blipFill>
            <a:blip r:embed="rId3"/>
            <a:stretch>
              <a:fillRect/>
            </a:stretch>
          </p:blipFill>
          <p:spPr>
            <a:xfrm>
              <a:off x="795758" y="781856"/>
              <a:ext cx="754612" cy="452767"/>
            </a:xfrm>
            <a:prstGeom prst="rect">
              <a:avLst/>
            </a:prstGeom>
          </p:spPr>
        </p:pic>
      </p:grpSp>
      <p:sp>
        <p:nvSpPr>
          <p:cNvPr id="11" name="Google Shape;1355;p37">
            <a:extLst>
              <a:ext uri="{FF2B5EF4-FFF2-40B4-BE49-F238E27FC236}">
                <a16:creationId xmlns:a16="http://schemas.microsoft.com/office/drawing/2014/main" id="{E26E3B0A-DA48-4B9D-BF68-A54DDEDA63AF}"/>
              </a:ext>
            </a:extLst>
          </p:cNvPr>
          <p:cNvSpPr txBox="1">
            <a:spLocks/>
          </p:cNvSpPr>
          <p:nvPr/>
        </p:nvSpPr>
        <p:spPr>
          <a:xfrm>
            <a:off x="6873059" y="4069994"/>
            <a:ext cx="16735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9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r>
              <a:rPr lang="es-EC" sz="1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3" name="CuadroTexto 2">
            <a:extLst>
              <a:ext uri="{FF2B5EF4-FFF2-40B4-BE49-F238E27FC236}">
                <a16:creationId xmlns:a16="http://schemas.microsoft.com/office/drawing/2014/main" id="{79DC70B2-2671-8308-25C7-6808D470CCFF}"/>
              </a:ext>
            </a:extLst>
          </p:cNvPr>
          <p:cNvSpPr txBox="1"/>
          <p:nvPr/>
        </p:nvSpPr>
        <p:spPr>
          <a:xfrm>
            <a:off x="3580518" y="1511118"/>
            <a:ext cx="4435769" cy="2308324"/>
          </a:xfrm>
          <a:prstGeom prst="rect">
            <a:avLst/>
          </a:prstGeom>
          <a:noFill/>
        </p:spPr>
        <p:txBody>
          <a:bodyPr wrap="square">
            <a:spAutoFit/>
          </a:bodyPr>
          <a:lstStyle/>
          <a:p>
            <a:pPr algn="just"/>
            <a:r>
              <a:rPr lang="es-EC" sz="1600" b="1" i="1" dirty="0">
                <a:solidFill>
                  <a:schemeClr val="accent2">
                    <a:lumMod val="50000"/>
                  </a:schemeClr>
                </a:solidFill>
                <a:latin typeface="Arial" panose="020B0604020202020204" pitchFamily="34" charset="0"/>
                <a:cs typeface="Arial" panose="020B0604020202020204" pitchFamily="34" charset="0"/>
              </a:rPr>
              <a:t>EN FEBRERO DEL 2023 EN ELECCIÓN POPULAR FUI REELECTA COMO VOCAL DE LA PARROQUIA Y DE ACUERDO A LO QUE SE ESTABLECE EN LAS LEYES, PONGO A CONSIDERACIÓN DE LOS MANDANTES EL PRESENTE INFORME DE RENDICIÓN  DE CUENTAS DE LAS ACTIVIDADES REALIZADAS ENERO   A DICIEMBRE DEL 2024.</a:t>
            </a:r>
            <a:endParaRPr lang="es-ES" sz="1600" b="1" i="1" dirty="0">
              <a:solidFill>
                <a:schemeClr val="accent2">
                  <a:lumMod val="50000"/>
                </a:schemeClr>
              </a:solidFill>
            </a:endParaRPr>
          </a:p>
        </p:txBody>
      </p:sp>
      <p:pic>
        <p:nvPicPr>
          <p:cNvPr id="4" name="Imagen 3">
            <a:extLst>
              <a:ext uri="{FF2B5EF4-FFF2-40B4-BE49-F238E27FC236}">
                <a16:creationId xmlns:a16="http://schemas.microsoft.com/office/drawing/2014/main" id="{7CE91293-3183-C886-2373-3F6CA777192E}"/>
              </a:ext>
            </a:extLst>
          </p:cNvPr>
          <p:cNvPicPr>
            <a:picLocks noChangeAspect="1"/>
          </p:cNvPicPr>
          <p:nvPr/>
        </p:nvPicPr>
        <p:blipFill rotWithShape="1">
          <a:blip r:embed="rId4"/>
          <a:srcRect l="-42350" t="6388" r="45966" b="-4721"/>
          <a:stretch>
            <a:fillRect/>
          </a:stretch>
        </p:blipFill>
        <p:spPr>
          <a:xfrm flipH="1">
            <a:off x="977106" y="1420008"/>
            <a:ext cx="4078988" cy="2936335"/>
          </a:xfrm>
          <a:prstGeom prst="rect">
            <a:avLst/>
          </a:prstGeom>
        </p:spPr>
      </p:pic>
    </p:spTree>
    <p:extLst>
      <p:ext uri="{BB962C8B-B14F-4D97-AF65-F5344CB8AC3E}">
        <p14:creationId xmlns:p14="http://schemas.microsoft.com/office/powerpoint/2010/main" val="3203648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6" name="Google Shape;1396;p40"/>
          <p:cNvSpPr txBox="1">
            <a:spLocks noGrp="1"/>
          </p:cNvSpPr>
          <p:nvPr>
            <p:ph type="title"/>
          </p:nvPr>
        </p:nvSpPr>
        <p:spPr>
          <a:xfrm>
            <a:off x="4765863" y="982878"/>
            <a:ext cx="3363600" cy="84543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EC" sz="4800" dirty="0"/>
              <a:t>Sesiones</a:t>
            </a:r>
            <a:endParaRPr sz="4800" dirty="0"/>
          </a:p>
        </p:txBody>
      </p:sp>
      <p:sp>
        <p:nvSpPr>
          <p:cNvPr id="1397" name="Google Shape;1397;p40"/>
          <p:cNvSpPr txBox="1">
            <a:spLocks noGrp="1"/>
          </p:cNvSpPr>
          <p:nvPr>
            <p:ph type="subTitle" idx="1"/>
          </p:nvPr>
        </p:nvSpPr>
        <p:spPr>
          <a:xfrm>
            <a:off x="4906641" y="2340426"/>
            <a:ext cx="3811677" cy="971700"/>
          </a:xfrm>
          <a:prstGeom prst="rect">
            <a:avLst/>
          </a:prstGeom>
        </p:spPr>
        <p:txBody>
          <a:bodyPr spcFirstLastPara="1" wrap="square" lIns="91425" tIns="91425" rIns="91425" bIns="91425" anchor="t" anchorCtr="0">
            <a:noAutofit/>
          </a:bodyPr>
          <a:lstStyle/>
          <a:p>
            <a:pPr marL="0" lvl="0" indent="0"/>
            <a:r>
              <a:rPr lang="es-MX" dirty="0"/>
              <a:t>Durante mi proceso como Vocal del GAD comprendido entre Enero a Diciembre del 2024, he asistido a:</a:t>
            </a:r>
          </a:p>
          <a:p>
            <a:pPr marL="0" lvl="0" indent="0"/>
            <a:endParaRPr lang="es-MX" dirty="0"/>
          </a:p>
          <a:p>
            <a:pPr marL="0" lvl="0" indent="0"/>
            <a:r>
              <a:rPr lang="es-MX" dirty="0"/>
              <a:t>Sesiones Ordinarias 24</a:t>
            </a:r>
          </a:p>
          <a:p>
            <a:pPr marL="0" lvl="0" indent="0"/>
            <a:r>
              <a:rPr lang="es-MX"/>
              <a:t>Sesiones Extraordinarias o3</a:t>
            </a:r>
            <a:endParaRPr lang="es-MX" dirty="0"/>
          </a:p>
        </p:txBody>
      </p:sp>
      <p:grpSp>
        <p:nvGrpSpPr>
          <p:cNvPr id="8" name="Grupo 7">
            <a:extLst>
              <a:ext uri="{FF2B5EF4-FFF2-40B4-BE49-F238E27FC236}">
                <a16:creationId xmlns:a16="http://schemas.microsoft.com/office/drawing/2014/main" id="{6EDC559B-FBF6-453B-896C-E2CE32E45930}"/>
              </a:ext>
            </a:extLst>
          </p:cNvPr>
          <p:cNvGrpSpPr/>
          <p:nvPr/>
        </p:nvGrpSpPr>
        <p:grpSpPr>
          <a:xfrm>
            <a:off x="381589" y="534591"/>
            <a:ext cx="1815305" cy="546194"/>
            <a:chOff x="795758" y="437722"/>
            <a:chExt cx="1815305" cy="546194"/>
          </a:xfrm>
        </p:grpSpPr>
        <p:sp>
          <p:nvSpPr>
            <p:cNvPr id="9" name="Google Shape;1565;p31">
              <a:extLst>
                <a:ext uri="{FF2B5EF4-FFF2-40B4-BE49-F238E27FC236}">
                  <a16:creationId xmlns:a16="http://schemas.microsoft.com/office/drawing/2014/main" id="{3DCA70C5-13CD-4614-BF03-5F21B1E050B3}"/>
                </a:ext>
              </a:extLst>
            </p:cNvPr>
            <p:cNvSpPr txBox="1">
              <a:spLocks/>
            </p:cNvSpPr>
            <p:nvPr/>
          </p:nvSpPr>
          <p:spPr>
            <a:xfrm>
              <a:off x="1288831" y="579796"/>
              <a:ext cx="1322232" cy="4041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1pPr>
              <a:lvl2pPr marR="0" lvl="1"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2pPr>
              <a:lvl3pPr marR="0" lvl="2"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3pPr>
              <a:lvl4pPr marR="0" lvl="3"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4pPr>
              <a:lvl5pPr marR="0" lvl="4"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5pPr>
              <a:lvl6pPr marR="0" lvl="5"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6pPr>
              <a:lvl7pPr marR="0" lvl="6"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7pPr>
              <a:lvl8pPr marR="0" lvl="7"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8pPr>
              <a:lvl9pPr marR="0" lvl="8" algn="ctr" rtl="0">
                <a:lnSpc>
                  <a:spcPct val="100000"/>
                </a:lnSpc>
                <a:spcBef>
                  <a:spcPts val="0"/>
                </a:spcBef>
                <a:spcAft>
                  <a:spcPts val="0"/>
                </a:spcAft>
                <a:buClr>
                  <a:schemeClr val="lt1"/>
                </a:buClr>
                <a:buSzPts val="3000"/>
                <a:buFont typeface="Sora"/>
                <a:buNone/>
                <a:defRPr sz="3000" b="1" i="0" u="none" strike="noStrike" cap="none">
                  <a:solidFill>
                    <a:schemeClr val="lt1"/>
                  </a:solidFill>
                  <a:latin typeface="Sora"/>
                  <a:ea typeface="Sora"/>
                  <a:cs typeface="Sora"/>
                  <a:sym typeface="Sora"/>
                </a:defRPr>
              </a:lvl9pPr>
            </a:lstStyle>
            <a:p>
              <a:pPr algn="ctr"/>
              <a:r>
                <a:rPr lang="es-EC" sz="1000" dirty="0">
                  <a:solidFill>
                    <a:schemeClr val="accent1">
                      <a:lumMod val="60000"/>
                      <a:lumOff val="40000"/>
                    </a:schemeClr>
                  </a:solidFill>
                </a:rPr>
                <a:t>RENDICIÓN DE </a:t>
              </a:r>
            </a:p>
            <a:p>
              <a:pPr algn="ctr"/>
              <a:r>
                <a:rPr lang="es-EC" sz="1000" dirty="0">
                  <a:solidFill>
                    <a:schemeClr val="accent1">
                      <a:lumMod val="60000"/>
                      <a:lumOff val="40000"/>
                    </a:schemeClr>
                  </a:solidFill>
                </a:rPr>
                <a:t>CUENTAS </a:t>
              </a:r>
              <a:r>
                <a:rPr lang="es-EC" sz="1000" b="0" dirty="0">
                  <a:solidFill>
                    <a:schemeClr val="accent1">
                      <a:lumMod val="60000"/>
                      <a:lumOff val="40000"/>
                    </a:schemeClr>
                  </a:solidFill>
                </a:rPr>
                <a:t>2024</a:t>
              </a:r>
            </a:p>
          </p:txBody>
        </p:sp>
        <p:pic>
          <p:nvPicPr>
            <p:cNvPr id="10" name="Imagen 9">
              <a:extLst>
                <a:ext uri="{FF2B5EF4-FFF2-40B4-BE49-F238E27FC236}">
                  <a16:creationId xmlns:a16="http://schemas.microsoft.com/office/drawing/2014/main" id="{2683E945-5DB6-46E3-B756-EDABF7D5A981}"/>
                </a:ext>
              </a:extLst>
            </p:cNvPr>
            <p:cNvPicPr>
              <a:picLocks noChangeAspect="1"/>
            </p:cNvPicPr>
            <p:nvPr/>
          </p:nvPicPr>
          <p:blipFill>
            <a:blip r:embed="rId3"/>
            <a:stretch>
              <a:fillRect/>
            </a:stretch>
          </p:blipFill>
          <p:spPr>
            <a:xfrm>
              <a:off x="795758" y="437722"/>
              <a:ext cx="754612" cy="452767"/>
            </a:xfrm>
            <a:prstGeom prst="rect">
              <a:avLst/>
            </a:prstGeom>
          </p:spPr>
        </p:pic>
      </p:grpSp>
      <p:sp>
        <p:nvSpPr>
          <p:cNvPr id="11" name="Google Shape;1355;p37">
            <a:extLst>
              <a:ext uri="{FF2B5EF4-FFF2-40B4-BE49-F238E27FC236}">
                <a16:creationId xmlns:a16="http://schemas.microsoft.com/office/drawing/2014/main" id="{2472B81F-1072-462D-9FF9-3C503F465855}"/>
              </a:ext>
            </a:extLst>
          </p:cNvPr>
          <p:cNvSpPr txBox="1">
            <a:spLocks/>
          </p:cNvSpPr>
          <p:nvPr/>
        </p:nvSpPr>
        <p:spPr>
          <a:xfrm>
            <a:off x="6948362" y="4034488"/>
            <a:ext cx="16735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Nunito Light"/>
              <a:buChar char="■"/>
              <a:defRPr sz="1400" b="0" i="0" u="none" strike="noStrike" cap="none">
                <a:solidFill>
                  <a:schemeClr val="dk1"/>
                </a:solidFill>
                <a:latin typeface="Manrope"/>
                <a:ea typeface="Manrope"/>
                <a:cs typeface="Manrope"/>
                <a:sym typeface="Manrope"/>
              </a:defRPr>
            </a:lvl9pPr>
          </a:lstStyle>
          <a:p>
            <a:pPr marL="0" indent="0">
              <a:lnSpc>
                <a:spcPct val="150000"/>
              </a:lnSpc>
              <a:buFont typeface="Nunito Light"/>
              <a:buNone/>
            </a:pPr>
            <a:r>
              <a:rPr lang="es-EC" sz="900" b="1" dirty="0">
                <a:solidFill>
                  <a:schemeClr val="accent2"/>
                </a:solidFill>
                <a:latin typeface="Calibri" panose="020F0502020204030204" pitchFamily="34" charset="0"/>
                <a:ea typeface="Calibri" panose="020F0502020204030204" pitchFamily="34" charset="0"/>
                <a:cs typeface="Calibri" panose="020F0502020204030204" pitchFamily="34" charset="0"/>
              </a:rPr>
              <a:t>NUBIA RODRIGUEZ TUMBACO</a:t>
            </a:r>
            <a:r>
              <a:rPr lang="es-EC" sz="1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p>
          <a:p>
            <a:pPr marL="0" indent="0">
              <a:buFont typeface="Nunito Light"/>
              <a:buNone/>
            </a:pPr>
            <a:r>
              <a:rPr lang="es-EC" sz="900" dirty="0">
                <a:solidFill>
                  <a:schemeClr val="accent1"/>
                </a:solidFill>
                <a:latin typeface="Butterscotch" pitchFamily="50" charset="0"/>
              </a:rPr>
              <a:t>Vocal GAD Anconcito</a:t>
            </a:r>
            <a:r>
              <a:rPr lang="es-EC" sz="900" dirty="0">
                <a:latin typeface="Tunning Demo Oxide Bold" panose="00000800000000000000" pitchFamily="2" charset="0"/>
              </a:rPr>
              <a:t>              </a:t>
            </a:r>
          </a:p>
        </p:txBody>
      </p:sp>
      <p:sp>
        <p:nvSpPr>
          <p:cNvPr id="12" name="Google Shape;94;p21">
            <a:extLst>
              <a:ext uri="{FF2B5EF4-FFF2-40B4-BE49-F238E27FC236}">
                <a16:creationId xmlns:a16="http://schemas.microsoft.com/office/drawing/2014/main" id="{4EB97D76-8F52-4590-ADDF-6FA24A05CA5F}"/>
              </a:ext>
            </a:extLst>
          </p:cNvPr>
          <p:cNvSpPr txBox="1">
            <a:spLocks/>
          </p:cNvSpPr>
          <p:nvPr/>
        </p:nvSpPr>
        <p:spPr>
          <a:xfrm>
            <a:off x="4656962" y="1618064"/>
            <a:ext cx="3842802" cy="8454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marL="152400" indent="0"/>
            <a:r>
              <a:rPr lang="es-ES" sz="1200" b="1" i="1" dirty="0">
                <a:solidFill>
                  <a:schemeClr val="accent2">
                    <a:lumMod val="50000"/>
                  </a:schemeClr>
                </a:solidFill>
                <a:latin typeface="Pangolin" panose="020B0604020202020204" charset="0"/>
                <a:cs typeface="Pangolin" panose="020B0604020202020204" charset="0"/>
              </a:rPr>
              <a:t>a) Intervenir con voz y voto en las sesiones y deliberaciones de la junta parroquial rural.</a:t>
            </a:r>
          </a:p>
        </p:txBody>
      </p:sp>
      <p:pic>
        <p:nvPicPr>
          <p:cNvPr id="1030" name="Picture 6">
            <a:extLst>
              <a:ext uri="{FF2B5EF4-FFF2-40B4-BE49-F238E27FC236}">
                <a16:creationId xmlns:a16="http://schemas.microsoft.com/office/drawing/2014/main" id="{1792B8A8-22C6-C6F2-5376-69B86D209E69}"/>
              </a:ext>
            </a:extLst>
          </p:cNvPr>
          <p:cNvPicPr>
            <a:picLocks noGrp="1" noChangeAspect="1" noChangeArrowheads="1"/>
          </p:cNvPicPr>
          <p:nvPr>
            <p:ph type="pic" idx="2"/>
          </p:nvPr>
        </p:nvPicPr>
        <p:blipFill>
          <a:blip r:embed="rId4">
            <a:extLst>
              <a:ext uri="{28A0092B-C50C-407E-A947-70E740481C1C}">
                <a14:useLocalDpi xmlns:a14="http://schemas.microsoft.com/office/drawing/2010/main" val="0"/>
              </a:ext>
            </a:extLst>
          </a:blip>
          <a:srcRect l="10223" r="10223"/>
          <a:stretch>
            <a:fillRect/>
          </a:stretch>
        </p:blipFill>
        <p:spPr bwMode="auto">
          <a:xfrm>
            <a:off x="1166571" y="1260216"/>
            <a:ext cx="3271837" cy="31321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TM02900743[[fn=Orgánico]]</Template>
  <TotalTime>659</TotalTime>
  <Words>1017</Words>
  <Application>Microsoft Office PowerPoint</Application>
  <PresentationFormat>Presentación en pantalla (16:9)</PresentationFormat>
  <Paragraphs>131</Paragraphs>
  <Slides>25</Slides>
  <Notes>14</Notes>
  <HiddenSlides>0</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25</vt:i4>
      </vt:variant>
    </vt:vector>
  </HeadingPairs>
  <TitlesOfParts>
    <vt:vector size="42" baseType="lpstr">
      <vt:lpstr>Sora</vt:lpstr>
      <vt:lpstr>Garamond</vt:lpstr>
      <vt:lpstr>Century Gothic</vt:lpstr>
      <vt:lpstr>Tunning Demo Oxide Bold</vt:lpstr>
      <vt:lpstr>Manrope</vt:lpstr>
      <vt:lpstr>Arial</vt:lpstr>
      <vt:lpstr>Cambria</vt:lpstr>
      <vt:lpstr>Barlow</vt:lpstr>
      <vt:lpstr>Segoe UI Historic</vt:lpstr>
      <vt:lpstr>Nunito Light</vt:lpstr>
      <vt:lpstr>Butterscotch</vt:lpstr>
      <vt:lpstr>Anaheim</vt:lpstr>
      <vt:lpstr>Pangolin</vt:lpstr>
      <vt:lpstr>Cousine</vt:lpstr>
      <vt:lpstr>Calibri</vt:lpstr>
      <vt:lpstr>Arial Black</vt:lpstr>
      <vt:lpstr>Orgánico</vt:lpstr>
      <vt:lpstr>RENDICIÓN DE CUENTAS 2024</vt:lpstr>
      <vt:lpstr>RENDICIÓN DE CUENTAS 2024</vt:lpstr>
      <vt:lpstr>OBJETIVOS COMO AUTORIDAD ELECTA</vt:lpstr>
      <vt:lpstr>Presentación de PowerPoint</vt:lpstr>
      <vt:lpstr>Contenido de la  Rendición de Cuentas 2024</vt:lpstr>
      <vt:lpstr>PLAN DE TRABAJO</vt:lpstr>
      <vt:lpstr>Presentación de PowerPoint</vt:lpstr>
      <vt:lpstr>Presentación de PowerPoint</vt:lpstr>
      <vt:lpstr>Sesiones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El éxito no es la clave de la felicidad, la felicidad es la clave del éxito.</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dc:creator>
  <cp:lastModifiedBy>USER</cp:lastModifiedBy>
  <cp:revision>50</cp:revision>
  <dcterms:modified xsi:type="dcterms:W3CDTF">2025-06-30T00:45:55Z</dcterms:modified>
</cp:coreProperties>
</file>