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3" autoAdjust="0"/>
    <p:restoredTop sz="94660"/>
  </p:normalViewPr>
  <p:slideViewPr>
    <p:cSldViewPr snapToGrid="0">
      <p:cViewPr varScale="1">
        <p:scale>
          <a:sx n="49" d="100"/>
          <a:sy n="49" d="100"/>
        </p:scale>
        <p:origin x="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2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2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2803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93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1459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4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87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0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8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5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2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1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3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0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8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2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C0091-6C06-43D3-91E1-1E83B3BB76D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EABF77-C38D-4842-B067-FE67633745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3360906"/>
          </a:xfrm>
        </p:spPr>
        <p:txBody>
          <a:bodyPr>
            <a:noAutofit/>
          </a:bodyPr>
          <a:lstStyle/>
          <a:p>
            <a:pPr algn="ctr"/>
            <a:r>
              <a:rPr lang="es-EC" sz="6000" b="1" dirty="0" smtClean="0"/>
              <a:t>COMISION DE PROYECTOS PRODUCTIVOS Y MEDIO AMBIENTE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91726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470" y="1073285"/>
            <a:ext cx="7969746" cy="4870315"/>
          </a:xfrm>
        </p:spPr>
      </p:pic>
    </p:spTree>
    <p:extLst>
      <p:ext uri="{BB962C8B-B14F-4D97-AF65-F5344CB8AC3E}">
        <p14:creationId xmlns:p14="http://schemas.microsoft.com/office/powerpoint/2010/main" val="3559782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180" y="1570260"/>
            <a:ext cx="11245175" cy="5287740"/>
          </a:xfrm>
        </p:spPr>
      </p:pic>
    </p:spTree>
    <p:extLst>
      <p:ext uri="{BB962C8B-B14F-4D97-AF65-F5344CB8AC3E}">
        <p14:creationId xmlns:p14="http://schemas.microsoft.com/office/powerpoint/2010/main" val="412928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4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6829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7</Words>
  <Application>Microsoft Office PowerPoint</Application>
  <PresentationFormat>Panorámica</PresentationFormat>
  <Paragraphs>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COMISION DE PROYECTOS PRODUCTIVOS Y MEDIO AMBIENTE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COMISION DE PROYECTOS PRODUCTIVOS Y MEDIO AMBIENTE</dc:title>
  <dc:creator>Gad Parroquial La Villegas</dc:creator>
  <cp:lastModifiedBy>Gad Parroquial La Villegas</cp:lastModifiedBy>
  <cp:revision>1</cp:revision>
  <dcterms:created xsi:type="dcterms:W3CDTF">2021-06-22T21:25:33Z</dcterms:created>
  <dcterms:modified xsi:type="dcterms:W3CDTF">2021-06-22T21:29:52Z</dcterms:modified>
</cp:coreProperties>
</file>