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1" r:id="rId10"/>
    <p:sldId id="264" r:id="rId11"/>
    <p:sldId id="265" r:id="rId12"/>
    <p:sldId id="266" r:id="rId13"/>
    <p:sldId id="274" r:id="rId14"/>
    <p:sldId id="267" r:id="rId15"/>
    <p:sldId id="268" r:id="rId16"/>
    <p:sldId id="269" r:id="rId17"/>
    <p:sldId id="275" r:id="rId18"/>
    <p:sldId id="278" r:id="rId19"/>
    <p:sldId id="279" r:id="rId20"/>
    <p:sldId id="280" r:id="rId21"/>
    <p:sldId id="282" r:id="rId22"/>
    <p:sldId id="270" r:id="rId23"/>
    <p:sldId id="271" r:id="rId24"/>
    <p:sldId id="272" r:id="rId25"/>
    <p:sldId id="273" r:id="rId26"/>
    <p:sldId id="276" r:id="rId27"/>
    <p:sldId id="277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47" d="100"/>
          <a:sy n="47" d="100"/>
        </p:scale>
        <p:origin x="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05E8366E-0AA8-4375-A371-D7EAFD159C2F}" type="datetimeFigureOut">
              <a:rPr lang="es-EC" smtClean="0"/>
              <a:t>22/6/2021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06CE5C5-B339-46C4-A709-FD64B5BC91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2819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366E-0AA8-4375-A371-D7EAFD159C2F}" type="datetimeFigureOut">
              <a:rPr lang="es-EC" smtClean="0"/>
              <a:t>22/6/2021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E5C5-B339-46C4-A709-FD64B5BC91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583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366E-0AA8-4375-A371-D7EAFD159C2F}" type="datetimeFigureOut">
              <a:rPr lang="es-EC" smtClean="0"/>
              <a:t>22/6/2021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E5C5-B339-46C4-A709-FD64B5BC91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491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366E-0AA8-4375-A371-D7EAFD159C2F}" type="datetimeFigureOut">
              <a:rPr lang="es-EC" smtClean="0"/>
              <a:t>22/6/2021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E5C5-B339-46C4-A709-FD64B5BC91E8}" type="slidenum">
              <a:rPr lang="es-EC" smtClean="0"/>
              <a:t>‹Nº›</a:t>
            </a:fld>
            <a:endParaRPr lang="es-EC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52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366E-0AA8-4375-A371-D7EAFD159C2F}" type="datetimeFigureOut">
              <a:rPr lang="es-EC" smtClean="0"/>
              <a:t>22/6/2021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E5C5-B339-46C4-A709-FD64B5BC91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578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366E-0AA8-4375-A371-D7EAFD159C2F}" type="datetimeFigureOut">
              <a:rPr lang="es-EC" smtClean="0"/>
              <a:t>22/6/2021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E5C5-B339-46C4-A709-FD64B5BC91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657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366E-0AA8-4375-A371-D7EAFD159C2F}" type="datetimeFigureOut">
              <a:rPr lang="es-EC" smtClean="0"/>
              <a:t>22/6/2021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E5C5-B339-46C4-A709-FD64B5BC91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46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366E-0AA8-4375-A371-D7EAFD159C2F}" type="datetimeFigureOut">
              <a:rPr lang="es-EC" smtClean="0"/>
              <a:t>22/6/2021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E5C5-B339-46C4-A709-FD64B5BC91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2252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366E-0AA8-4375-A371-D7EAFD159C2F}" type="datetimeFigureOut">
              <a:rPr lang="es-EC" smtClean="0"/>
              <a:t>22/6/2021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E5C5-B339-46C4-A709-FD64B5BC91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5545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366E-0AA8-4375-A371-D7EAFD159C2F}" type="datetimeFigureOut">
              <a:rPr lang="es-EC" smtClean="0"/>
              <a:t>22/6/2021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E5C5-B339-46C4-A709-FD64B5BC91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4096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366E-0AA8-4375-A371-D7EAFD159C2F}" type="datetimeFigureOut">
              <a:rPr lang="es-EC" smtClean="0"/>
              <a:t>22/6/2021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E5C5-B339-46C4-A709-FD64B5BC91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372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366E-0AA8-4375-A371-D7EAFD159C2F}" type="datetimeFigureOut">
              <a:rPr lang="es-EC" smtClean="0"/>
              <a:t>22/6/2021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E5C5-B339-46C4-A709-FD64B5BC91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411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366E-0AA8-4375-A371-D7EAFD159C2F}" type="datetimeFigureOut">
              <a:rPr lang="es-EC" smtClean="0"/>
              <a:t>22/6/2021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E5C5-B339-46C4-A709-FD64B5BC91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061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366E-0AA8-4375-A371-D7EAFD159C2F}" type="datetimeFigureOut">
              <a:rPr lang="es-EC" smtClean="0"/>
              <a:t>22/6/2021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E5C5-B339-46C4-A709-FD64B5BC91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285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366E-0AA8-4375-A371-D7EAFD159C2F}" type="datetimeFigureOut">
              <a:rPr lang="es-EC" smtClean="0"/>
              <a:t>22/6/2021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E5C5-B339-46C4-A709-FD64B5BC91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64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366E-0AA8-4375-A371-D7EAFD159C2F}" type="datetimeFigureOut">
              <a:rPr lang="es-EC" smtClean="0"/>
              <a:t>22/6/2021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E5C5-B339-46C4-A709-FD64B5BC91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592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366E-0AA8-4375-A371-D7EAFD159C2F}" type="datetimeFigureOut">
              <a:rPr lang="es-EC" smtClean="0"/>
              <a:t>22/6/2021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CE5C5-B339-46C4-A709-FD64B5BC91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8965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8366E-0AA8-4375-A371-D7EAFD159C2F}" type="datetimeFigureOut">
              <a:rPr lang="es-EC" smtClean="0"/>
              <a:t>22/6/2021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CE5C5-B339-46C4-A709-FD64B5BC91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373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6424" y="3224276"/>
            <a:ext cx="9248776" cy="2387600"/>
          </a:xfrm>
        </p:spPr>
        <p:txBody>
          <a:bodyPr>
            <a:normAutofit/>
          </a:bodyPr>
          <a:lstStyle/>
          <a:p>
            <a:pPr algn="ctr"/>
            <a:r>
              <a:rPr lang="es-EC" sz="6600" dirty="0" smtClean="0">
                <a:latin typeface="Bernard MT Condensed" panose="02050806060905020404" pitchFamily="18" charset="0"/>
              </a:rPr>
              <a:t>RENDICION DE CUENTAS 2020</a:t>
            </a:r>
            <a:endParaRPr lang="es-EC" sz="6600" dirty="0">
              <a:latin typeface="Bernard MT Condensed" panose="020508060609050204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90814"/>
            <a:ext cx="3619500" cy="294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/>
          <p:cNvSpPr txBox="1"/>
          <p:nvPr/>
        </p:nvSpPr>
        <p:spPr>
          <a:xfrm>
            <a:off x="3365500" y="5611876"/>
            <a:ext cx="779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/>
              <a:t>COMISION SOCIAL, SALUD, EQUIDAD Y GENERO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b="11304"/>
          <a:stretch/>
        </p:blipFill>
        <p:spPr>
          <a:xfrm>
            <a:off x="4267200" y="210109"/>
            <a:ext cx="7035800" cy="415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11400" y="279400"/>
            <a:ext cx="9677400" cy="2552700"/>
          </a:xfrm>
        </p:spPr>
        <p:txBody>
          <a:bodyPr>
            <a:noAutofit/>
          </a:bodyPr>
          <a:lstStyle/>
          <a:p>
            <a:pPr algn="ctr"/>
            <a:r>
              <a:rPr lang="es-EC" sz="4400" dirty="0" smtClean="0">
                <a:latin typeface="Berlin Sans FB" panose="020E0602020502020306" pitchFamily="34" charset="0"/>
              </a:rPr>
              <a:t>ENTREGA DE kits </a:t>
            </a:r>
            <a:r>
              <a:rPr lang="es-EC" sz="4400" dirty="0">
                <a:latin typeface="Berlin Sans FB" panose="020E0602020502020306" pitchFamily="34" charset="0"/>
              </a:rPr>
              <a:t>de alimentos y frutas </a:t>
            </a:r>
            <a:r>
              <a:rPr lang="es-EC" sz="4400" dirty="0" smtClean="0">
                <a:latin typeface="Berlin Sans FB" panose="020E0602020502020306" pitchFamily="34" charset="0"/>
              </a:rPr>
              <a:t>del SECTOR gracias </a:t>
            </a:r>
            <a:r>
              <a:rPr lang="es-EC" sz="4400" dirty="0">
                <a:latin typeface="Berlin Sans FB" panose="020E0602020502020306" pitchFamily="34" charset="0"/>
              </a:rPr>
              <a:t>al apoyo de empresas privadas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800" y="520700"/>
            <a:ext cx="2133600" cy="16755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2437591"/>
            <a:ext cx="4592088" cy="430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044" y="2647141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70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199" y="618518"/>
            <a:ext cx="5370511" cy="1139048"/>
          </a:xfrm>
        </p:spPr>
        <p:txBody>
          <a:bodyPr/>
          <a:lstStyle/>
          <a:p>
            <a:r>
              <a:rPr lang="es-EC" dirty="0" smtClean="0">
                <a:latin typeface="Berlin Sans FB" panose="020E0602020502020306" pitchFamily="34" charset="0"/>
              </a:rPr>
              <a:t>KITS DE ALIMENTOS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b="24617"/>
          <a:stretch/>
        </p:blipFill>
        <p:spPr>
          <a:xfrm>
            <a:off x="271460" y="112503"/>
            <a:ext cx="4476751" cy="6645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6260" y="81975"/>
            <a:ext cx="2133600" cy="16755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436" y="1930400"/>
            <a:ext cx="6824663" cy="4827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29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21200" y="539315"/>
            <a:ext cx="5726111" cy="1157288"/>
          </a:xfrm>
        </p:spPr>
        <p:txBody>
          <a:bodyPr>
            <a:normAutofit/>
          </a:bodyPr>
          <a:lstStyle/>
          <a:p>
            <a:r>
              <a:rPr lang="es-EC" sz="4400" dirty="0" smtClean="0">
                <a:latin typeface="Berlin Sans FB" panose="020E0602020502020306" pitchFamily="34" charset="0"/>
              </a:rPr>
              <a:t>ENTREGA DE FRUTAS</a:t>
            </a:r>
            <a:endParaRPr lang="es-EC" sz="4400" dirty="0">
              <a:latin typeface="Berlin Sans FB" panose="020E0602020502020306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0860" y="120075"/>
            <a:ext cx="2133600" cy="16755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1" y="120075"/>
            <a:ext cx="4100079" cy="6493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616" y="2065798"/>
            <a:ext cx="3478211" cy="4637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4034" y="2175053"/>
            <a:ext cx="3253652" cy="4338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56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0860" y="120075"/>
            <a:ext cx="2133600" cy="1675591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358900" y="511378"/>
            <a:ext cx="6386511" cy="1157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400" dirty="0" smtClean="0">
                <a:latin typeface="Berlin Sans FB" panose="020E0602020502020306" pitchFamily="34" charset="0"/>
              </a:rPr>
              <a:t>ENTREGA DE ALIMENTOS PERESIBLES</a:t>
            </a:r>
            <a:endParaRPr lang="es-EC" sz="4400" dirty="0">
              <a:latin typeface="Berlin Sans FB" panose="020E0602020502020306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795666"/>
            <a:ext cx="4953000" cy="4922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1927225"/>
            <a:ext cx="6388100" cy="4791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421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6760" y="271836"/>
            <a:ext cx="9186861" cy="2200882"/>
          </a:xfrm>
        </p:spPr>
        <p:txBody>
          <a:bodyPr>
            <a:normAutofit/>
          </a:bodyPr>
          <a:lstStyle/>
          <a:p>
            <a:pPr algn="ctr"/>
            <a:r>
              <a:rPr lang="es-EC" dirty="0"/>
              <a:t> </a:t>
            </a:r>
            <a:r>
              <a:rPr lang="es-EC" sz="4400" dirty="0" smtClean="0">
                <a:latin typeface="Berlin Sans FB" panose="020E0602020502020306" pitchFamily="34" charset="0"/>
              </a:rPr>
              <a:t>socialización SOBRE </a:t>
            </a:r>
            <a:r>
              <a:rPr lang="es-EC" sz="4400" dirty="0">
                <a:latin typeface="Berlin Sans FB" panose="020E0602020502020306" pitchFamily="34" charset="0"/>
              </a:rPr>
              <a:t>tema de la pandemia Y</a:t>
            </a:r>
            <a:r>
              <a:rPr lang="es-EC" sz="4400" dirty="0" smtClean="0">
                <a:latin typeface="Berlin Sans FB" panose="020E0602020502020306" pitchFamily="34" charset="0"/>
              </a:rPr>
              <a:t> entrega DE mascarilla </a:t>
            </a:r>
            <a:r>
              <a:rPr lang="es-EC" sz="4400" dirty="0">
                <a:latin typeface="Berlin Sans FB" panose="020E0602020502020306" pitchFamily="34" charset="0"/>
              </a:rPr>
              <a:t>a la ciudadanía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133600" cy="16755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68" y="2603500"/>
            <a:ext cx="5300132" cy="3975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532" y="2603500"/>
            <a:ext cx="5571067" cy="417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036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133600" cy="16755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400" y="238126"/>
            <a:ext cx="7404100" cy="555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466" y="2921000"/>
            <a:ext cx="5046133" cy="378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570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4998" y="-41649"/>
            <a:ext cx="2133600" cy="16755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24" y="279400"/>
            <a:ext cx="4686299" cy="624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116" y="2436206"/>
            <a:ext cx="6403181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84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44500"/>
            <a:ext cx="5435600" cy="506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00" y="2097088"/>
            <a:ext cx="5803899" cy="435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5455" y="203200"/>
            <a:ext cx="2133600" cy="16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613" y="304800"/>
            <a:ext cx="9905998" cy="2578100"/>
          </a:xfrm>
        </p:spPr>
        <p:txBody>
          <a:bodyPr>
            <a:noAutofit/>
          </a:bodyPr>
          <a:lstStyle/>
          <a:p>
            <a:pPr algn="ctr"/>
            <a:r>
              <a:rPr lang="es-EC" sz="4800" dirty="0" smtClean="0">
                <a:latin typeface="Berlin Sans FB" panose="020E0602020502020306" pitchFamily="34" charset="0"/>
              </a:rPr>
              <a:t>PROCESO DE FUMIGACION Y APOYO CON IMPLEMENTOS DE BIOSEGURIDAD</a:t>
            </a:r>
            <a:endParaRPr lang="es-EC" sz="4800" dirty="0">
              <a:latin typeface="Berlin Sans FB" panose="020E0602020502020306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7994" y="0"/>
            <a:ext cx="2017711" cy="15845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97200"/>
            <a:ext cx="6248400" cy="370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t="6345" b="53277"/>
          <a:stretch/>
        </p:blipFill>
        <p:spPr>
          <a:xfrm>
            <a:off x="7492999" y="2132461"/>
            <a:ext cx="4132482" cy="4573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530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9700" y="223382"/>
            <a:ext cx="2017711" cy="15845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b="27506"/>
          <a:stretch/>
        </p:blipFill>
        <p:spPr>
          <a:xfrm>
            <a:off x="266700" y="223381"/>
            <a:ext cx="5105400" cy="6569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460" y="457200"/>
            <a:ext cx="5777540" cy="588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250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98700" y="292100"/>
            <a:ext cx="9893300" cy="2235200"/>
          </a:xfrm>
        </p:spPr>
        <p:txBody>
          <a:bodyPr>
            <a:noAutofit/>
          </a:bodyPr>
          <a:lstStyle/>
          <a:p>
            <a:pPr algn="ctr"/>
            <a:r>
              <a:rPr lang="es-EC" sz="5400" dirty="0">
                <a:latin typeface="Berlin Sans FB" panose="020E0602020502020306" pitchFamily="34" charset="0"/>
              </a:rPr>
              <a:t>Proyecto de Gastronomía por parte de GAD parroquial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" y="2526221"/>
            <a:ext cx="10464800" cy="4201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5100" y="39433"/>
            <a:ext cx="2844800" cy="223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6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446013"/>
            <a:ext cx="5199854" cy="6306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b="21333"/>
          <a:stretch/>
        </p:blipFill>
        <p:spPr>
          <a:xfrm>
            <a:off x="5655467" y="638742"/>
            <a:ext cx="5050633" cy="592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215900"/>
            <a:ext cx="455930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311" y="334433"/>
            <a:ext cx="4737100" cy="631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831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500" y="2070100"/>
            <a:ext cx="10947399" cy="4140200"/>
          </a:xfrm>
        </p:spPr>
        <p:txBody>
          <a:bodyPr>
            <a:noAutofit/>
          </a:bodyPr>
          <a:lstStyle/>
          <a:p>
            <a:pPr algn="ctr"/>
            <a:r>
              <a:rPr lang="es-EC" sz="4800" dirty="0" smtClean="0">
                <a:latin typeface="Berlin Sans FB" panose="020E0602020502020306" pitchFamily="34" charset="0"/>
              </a:rPr>
              <a:t>Con apoyo del centro de salud  se realizaron pruebas </a:t>
            </a:r>
            <a:r>
              <a:rPr lang="es-EC" sz="4800" dirty="0">
                <a:latin typeface="Berlin Sans FB" panose="020E0602020502020306" pitchFamily="34" charset="0"/>
              </a:rPr>
              <a:t>de covid gracias a la donación de pruebas por parte de </a:t>
            </a:r>
            <a:r>
              <a:rPr lang="es-EC" sz="4800" dirty="0" smtClean="0">
                <a:latin typeface="Berlin Sans FB" panose="020E0602020502020306" pitchFamily="34" charset="0"/>
              </a:rPr>
              <a:t>Prefectura, </a:t>
            </a:r>
            <a:r>
              <a:rPr lang="es-EC" sz="4800" dirty="0">
                <a:latin typeface="Berlin Sans FB" panose="020E0602020502020306" pitchFamily="34" charset="0"/>
              </a:rPr>
              <a:t>club </a:t>
            </a:r>
            <a:r>
              <a:rPr lang="es-EC" sz="4800" dirty="0" smtClean="0">
                <a:latin typeface="Berlin Sans FB" panose="020E0602020502020306" pitchFamily="34" charset="0"/>
              </a:rPr>
              <a:t>Rotary </a:t>
            </a:r>
            <a:r>
              <a:rPr lang="es-EC" sz="4800" dirty="0">
                <a:latin typeface="Berlin Sans FB" panose="020E0602020502020306" pitchFamily="34" charset="0"/>
              </a:rPr>
              <a:t>además visita para ayudas técnicas por parte del gad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198" y="127809"/>
            <a:ext cx="2133600" cy="16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6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2904" y="194633"/>
            <a:ext cx="2133600" cy="16755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354" y="2097088"/>
            <a:ext cx="6769101" cy="463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t="24434" b="10194"/>
          <a:stretch/>
        </p:blipFill>
        <p:spPr>
          <a:xfrm>
            <a:off x="250822" y="0"/>
            <a:ext cx="4027488" cy="662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26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73299" y="0"/>
            <a:ext cx="8458201" cy="2463800"/>
          </a:xfrm>
        </p:spPr>
        <p:txBody>
          <a:bodyPr>
            <a:noAutofit/>
          </a:bodyPr>
          <a:lstStyle/>
          <a:p>
            <a:pPr algn="ctr"/>
            <a:r>
              <a:rPr lang="es-EC" sz="4400" dirty="0">
                <a:latin typeface="Berlin Sans FB" panose="020E0602020502020306" pitchFamily="34" charset="0"/>
              </a:rPr>
              <a:t>Fundas de caramelo y kits de </a:t>
            </a:r>
            <a:r>
              <a:rPr lang="es-EC" sz="4400" dirty="0" smtClean="0">
                <a:latin typeface="Berlin Sans FB" panose="020E0602020502020306" pitchFamily="34" charset="0"/>
              </a:rPr>
              <a:t>aseo PARA LOS </a:t>
            </a:r>
            <a:r>
              <a:rPr lang="es-EC" sz="4400" dirty="0">
                <a:latin typeface="Berlin Sans FB" panose="020E0602020502020306" pitchFamily="34" charset="0"/>
              </a:rPr>
              <a:t>adultos mayores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133600" cy="16755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2463800"/>
            <a:ext cx="9702800" cy="4236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822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133600" cy="16755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1675591"/>
            <a:ext cx="7594600" cy="4941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600" y="139700"/>
            <a:ext cx="3643311" cy="659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406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712" y="126829"/>
            <a:ext cx="2133600" cy="16755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842302"/>
            <a:ext cx="6108700" cy="361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15104" r="26770"/>
          <a:stretch/>
        </p:blipFill>
        <p:spPr>
          <a:xfrm>
            <a:off x="6350000" y="618518"/>
            <a:ext cx="5041900" cy="561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239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012" y="101600"/>
            <a:ext cx="2133600" cy="16755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300" y="367491"/>
            <a:ext cx="8331200" cy="5820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blob:https://web.whatsapp.com/f2cb75f5-d134-4e76-a6c5-fa5e62ebfd63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-126999" y="2752725"/>
            <a:ext cx="3848100" cy="14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s-EC" sz="4400" dirty="0" smtClean="0">
                <a:latin typeface="Berlin Sans FB" panose="020E0602020502020306" pitchFamily="34" charset="0"/>
              </a:rPr>
              <a:t>AYUDAS TECNICAS</a:t>
            </a:r>
            <a:endParaRPr lang="es-EC" sz="4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4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9300" y="317500"/>
            <a:ext cx="7758111" cy="1779588"/>
          </a:xfrm>
        </p:spPr>
        <p:txBody>
          <a:bodyPr>
            <a:noAutofit/>
          </a:bodyPr>
          <a:lstStyle/>
          <a:p>
            <a:pPr algn="ctr"/>
            <a:r>
              <a:rPr lang="es-EC" sz="5400" dirty="0" smtClean="0">
                <a:latin typeface="Berlin Sans FB" panose="020E0602020502020306" pitchFamily="34" charset="0"/>
              </a:rPr>
              <a:t>ORGANIZACIÓN DE MISAS CAMPALES</a:t>
            </a:r>
            <a:endParaRPr lang="es-EC" sz="5400" dirty="0">
              <a:latin typeface="Berlin Sans FB" panose="020E0602020502020306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712" y="126829"/>
            <a:ext cx="2296562" cy="1803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416175"/>
            <a:ext cx="6413500" cy="4077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100" y="3081735"/>
            <a:ext cx="5441244" cy="306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507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112" y="139529"/>
            <a:ext cx="2296562" cy="18035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17805" b="17279"/>
          <a:stretch/>
        </p:blipFill>
        <p:spPr>
          <a:xfrm>
            <a:off x="241300" y="2874963"/>
            <a:ext cx="5013522" cy="3386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6334" y="542926"/>
            <a:ext cx="6218766" cy="4664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945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0988" y="-178915"/>
            <a:ext cx="2844800" cy="22341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0" y="1357803"/>
            <a:ext cx="9709942" cy="496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6424" y="3224276"/>
            <a:ext cx="9248776" cy="2387600"/>
          </a:xfrm>
        </p:spPr>
        <p:txBody>
          <a:bodyPr>
            <a:normAutofit/>
          </a:bodyPr>
          <a:lstStyle/>
          <a:p>
            <a:pPr algn="ctr"/>
            <a:r>
              <a:rPr lang="es-EC" sz="6600" dirty="0" smtClean="0">
                <a:latin typeface="Bernard MT Condensed" panose="02050806060905020404" pitchFamily="18" charset="0"/>
              </a:rPr>
              <a:t>RENDICION DE CUENTAS 2020</a:t>
            </a:r>
            <a:endParaRPr lang="es-EC" sz="6600" dirty="0">
              <a:latin typeface="Bernard MT Condensed" panose="020508060609050204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90814"/>
            <a:ext cx="3619500" cy="294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/>
          <p:cNvSpPr txBox="1"/>
          <p:nvPr/>
        </p:nvSpPr>
        <p:spPr>
          <a:xfrm>
            <a:off x="5105400" y="5719100"/>
            <a:ext cx="779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/>
              <a:t>GRACIAS POR SU ATENCION..!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b="11304"/>
          <a:stretch/>
        </p:blipFill>
        <p:spPr>
          <a:xfrm>
            <a:off x="4267200" y="210109"/>
            <a:ext cx="7035800" cy="415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0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9815" b="27756"/>
          <a:stretch/>
        </p:blipFill>
        <p:spPr>
          <a:xfrm>
            <a:off x="7874893" y="261937"/>
            <a:ext cx="3494782" cy="397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07" y="2671764"/>
            <a:ext cx="8985572" cy="4141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00" y="15366"/>
            <a:ext cx="2844800" cy="223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7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288" y="0"/>
            <a:ext cx="2311400" cy="176530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00" y="1632744"/>
            <a:ext cx="9639300" cy="477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95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500" y="2133600"/>
            <a:ext cx="11061700" cy="3683000"/>
          </a:xfrm>
        </p:spPr>
        <p:txBody>
          <a:bodyPr>
            <a:noAutofit/>
          </a:bodyPr>
          <a:lstStyle/>
          <a:p>
            <a:pPr algn="ctr"/>
            <a:r>
              <a:rPr lang="es-EC" sz="5400" dirty="0" smtClean="0">
                <a:latin typeface="Berlin Sans FB" panose="020E0602020502020306" pitchFamily="34" charset="0"/>
              </a:rPr>
              <a:t>convenio con la empresa pública </a:t>
            </a:r>
            <a:r>
              <a:rPr lang="es-EC" sz="5400" dirty="0">
                <a:latin typeface="Berlin Sans FB" panose="020E0602020502020306" pitchFamily="34" charset="0"/>
              </a:rPr>
              <a:t>Santo Domingo </a:t>
            </a:r>
            <a:r>
              <a:rPr lang="es-EC" sz="5400" dirty="0" smtClean="0">
                <a:latin typeface="Berlin Sans FB" panose="020E0602020502020306" pitchFamily="34" charset="0"/>
              </a:rPr>
              <a:t>Construye</a:t>
            </a:r>
            <a:br>
              <a:rPr lang="es-EC" sz="5400" dirty="0" smtClean="0">
                <a:latin typeface="Berlin Sans FB" panose="020E0602020502020306" pitchFamily="34" charset="0"/>
              </a:rPr>
            </a:br>
            <a:r>
              <a:rPr lang="es-EC" sz="5400" dirty="0" smtClean="0">
                <a:latin typeface="Berlin Sans FB" panose="020E0602020502020306" pitchFamily="34" charset="0"/>
              </a:rPr>
              <a:t> </a:t>
            </a:r>
            <a:r>
              <a:rPr lang="es-EC" sz="5400" dirty="0">
                <a:latin typeface="Berlin Sans FB" panose="020E0602020502020306" pitchFamily="34" charset="0"/>
              </a:rPr>
              <a:t>mujer Emprendedora </a:t>
            </a:r>
            <a:r>
              <a:rPr lang="es-EC" sz="5400" dirty="0" smtClean="0">
                <a:latin typeface="Berlin Sans FB" panose="020E0602020502020306" pitchFamily="34" charset="0"/>
              </a:rPr>
              <a:t/>
            </a:r>
            <a:br>
              <a:rPr lang="es-EC" sz="5400" dirty="0" smtClean="0">
                <a:latin typeface="Berlin Sans FB" panose="020E0602020502020306" pitchFamily="34" charset="0"/>
              </a:rPr>
            </a:br>
            <a:r>
              <a:rPr lang="es-EC" sz="5400" dirty="0" smtClean="0">
                <a:latin typeface="Berlin Sans FB" panose="020E0602020502020306" pitchFamily="34" charset="0"/>
              </a:rPr>
              <a:t>niños </a:t>
            </a:r>
            <a:r>
              <a:rPr lang="es-EC" sz="5400" dirty="0">
                <a:latin typeface="Berlin Sans FB" panose="020E0602020502020306" pitchFamily="34" charset="0"/>
              </a:rPr>
              <a:t>niñas adolescente en forma virtual</a:t>
            </a:r>
            <a:endParaRPr lang="es-EC" sz="5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800" y="0"/>
            <a:ext cx="2133600" cy="16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0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3800" y="0"/>
            <a:ext cx="2133600" cy="16755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176" y="147636"/>
            <a:ext cx="6598178" cy="4948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90" y="2895600"/>
            <a:ext cx="4961186" cy="3720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/>
          <p:cNvSpPr txBox="1"/>
          <p:nvPr/>
        </p:nvSpPr>
        <p:spPr>
          <a:xfrm>
            <a:off x="178983" y="2126159"/>
            <a:ext cx="528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dirty="0" smtClean="0">
                <a:latin typeface="Berlin Sans FB" panose="020E0602020502020306" pitchFamily="34" charset="0"/>
              </a:rPr>
              <a:t>BRIGADA DE LENTES</a:t>
            </a:r>
            <a:endParaRPr lang="es-EC" sz="4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1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" y="228600"/>
            <a:ext cx="2133600" cy="16755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600" y="618518"/>
            <a:ext cx="9855200" cy="6076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664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407" y="4116386"/>
            <a:ext cx="4456110" cy="1478570"/>
          </a:xfrm>
        </p:spPr>
        <p:txBody>
          <a:bodyPr>
            <a:noAutofit/>
          </a:bodyPr>
          <a:lstStyle/>
          <a:p>
            <a:pPr algn="ctr"/>
            <a:r>
              <a:rPr lang="es-EC" sz="4000" dirty="0" smtClean="0">
                <a:latin typeface="Berlin Sans FB" panose="020E0602020502020306" pitchFamily="34" charset="0"/>
              </a:rPr>
              <a:t>MUJERES EMPRENDEDORAS</a:t>
            </a:r>
            <a:endParaRPr lang="es-EC" sz="4000" dirty="0">
              <a:latin typeface="Berlin Sans FB" panose="020E0602020502020306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b="24471"/>
          <a:stretch/>
        </p:blipFill>
        <p:spPr>
          <a:xfrm>
            <a:off x="152400" y="382587"/>
            <a:ext cx="6273800" cy="3733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79" l="2778" r="94259">
                        <a14:foregroundMark x1="19722" y1="75127" x2="19722" y2="81015"/>
                        <a14:foregroundMark x1="31204" y1="77056" x2="31204" y2="81726"/>
                        <a14:foregroundMark x1="33426" y1="74315" x2="34722" y2="81015"/>
                        <a14:foregroundMark x1="42037" y1="76244" x2="42037" y2="81421"/>
                        <a14:foregroundMark x1="45833" y1="73604" x2="45556" y2="80609"/>
                        <a14:foregroundMark x1="41389" y1="71574" x2="41389" y2="71574"/>
                        <a14:foregroundMark x1="50926" y1="73198" x2="49722" y2="79391"/>
                        <a14:foregroundMark x1="54444" y1="78680" x2="54444" y2="82538"/>
                        <a14:foregroundMark x1="67870" y1="76650" x2="67222" y2="84467"/>
                        <a14:foregroundMark x1="67222" y1="84467" x2="67500" y2="84873"/>
                        <a14:foregroundMark x1="76389" y1="75939" x2="76111" y2="82944"/>
                        <a14:foregroundMark x1="79907" y1="76244" x2="79907" y2="79391"/>
                        <a14:foregroundMark x1="52870" y1="69645" x2="82778" y2="71168"/>
                        <a14:foregroundMark x1="16574" y1="91980" x2="67870" y2="92690"/>
                        <a14:foregroundMark x1="36667" y1="54010" x2="61759" y2="58680"/>
                        <a14:foregroundMark x1="17222" y1="93096" x2="68148" y2="93096"/>
                        <a14:foregroundMark x1="16852" y1="90761" x2="67870" y2="91574"/>
                        <a14:foregroundMark x1="53796" y1="73198" x2="83426" y2="6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3810" y="421497"/>
            <a:ext cx="2133600" cy="16755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523" y="2679700"/>
            <a:ext cx="7734300" cy="4057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87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Circuito</Template>
  <TotalTime>216</TotalTime>
  <Words>140</Words>
  <Application>Microsoft Office PowerPoint</Application>
  <PresentationFormat>Panorámica</PresentationFormat>
  <Paragraphs>18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Arial</vt:lpstr>
      <vt:lpstr>Berlin Sans FB</vt:lpstr>
      <vt:lpstr>Bernard MT Condensed</vt:lpstr>
      <vt:lpstr>Trebuchet MS</vt:lpstr>
      <vt:lpstr>Tw Cen MT</vt:lpstr>
      <vt:lpstr>Circuito</vt:lpstr>
      <vt:lpstr>RENDICION DE CUENTAS 2020</vt:lpstr>
      <vt:lpstr>Proyecto de Gastronomía por parte de GAD parroquial</vt:lpstr>
      <vt:lpstr>Presentación de PowerPoint</vt:lpstr>
      <vt:lpstr>Presentación de PowerPoint</vt:lpstr>
      <vt:lpstr>Presentación de PowerPoint</vt:lpstr>
      <vt:lpstr>convenio con la empresa pública Santo Domingo Construye  mujer Emprendedora  niños niñas adolescente en forma virtual</vt:lpstr>
      <vt:lpstr>Presentación de PowerPoint</vt:lpstr>
      <vt:lpstr>Presentación de PowerPoint</vt:lpstr>
      <vt:lpstr>MUJERES EMPRENDEDORAS</vt:lpstr>
      <vt:lpstr>ENTREGA DE kits de alimentos y frutas del SECTOR gracias al apoyo de empresas privadas</vt:lpstr>
      <vt:lpstr>KITS DE ALIMENTOS</vt:lpstr>
      <vt:lpstr>ENTREGA DE FRUTAS</vt:lpstr>
      <vt:lpstr>Presentación de PowerPoint</vt:lpstr>
      <vt:lpstr> socialización SOBRE tema de la pandemia Y entrega DE mascarilla a la ciudadanía</vt:lpstr>
      <vt:lpstr>Presentación de PowerPoint</vt:lpstr>
      <vt:lpstr>Presentación de PowerPoint</vt:lpstr>
      <vt:lpstr>Presentación de PowerPoint</vt:lpstr>
      <vt:lpstr>PROCESO DE FUMIGACION Y APOYO CON IMPLEMENTOS DE BIOSEGURIDAD</vt:lpstr>
      <vt:lpstr>Presentación de PowerPoint</vt:lpstr>
      <vt:lpstr>Presentación de PowerPoint</vt:lpstr>
      <vt:lpstr>Presentación de PowerPoint</vt:lpstr>
      <vt:lpstr>Con apoyo del centro de salud  se realizaron pruebas de covid gracias a la donación de pruebas por parte de Prefectura, club Rotary además visita para ayudas técnicas por parte del gad</vt:lpstr>
      <vt:lpstr>Presentación de PowerPoint</vt:lpstr>
      <vt:lpstr>Fundas de caramelo y kits de aseo PARA LOS adultos mayores</vt:lpstr>
      <vt:lpstr>Presentación de PowerPoint</vt:lpstr>
      <vt:lpstr>Presentación de PowerPoint</vt:lpstr>
      <vt:lpstr>AYUDAS TECNICAS</vt:lpstr>
      <vt:lpstr>ORGANIZACIÓN DE MISAS CAMPALES</vt:lpstr>
      <vt:lpstr>Presentación de PowerPoint</vt:lpstr>
      <vt:lpstr>RENDICION DE CUENTAS 2020</vt:lpstr>
    </vt:vector>
  </TitlesOfParts>
  <Company>Luffi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RENDICION DE CUENTAS 2020</dc:title>
  <dc:creator>SAN RAFAEL</dc:creator>
  <cp:lastModifiedBy>Gad Parroquial La Villegas</cp:lastModifiedBy>
  <cp:revision>18</cp:revision>
  <dcterms:created xsi:type="dcterms:W3CDTF">2021-06-22T15:17:11Z</dcterms:created>
  <dcterms:modified xsi:type="dcterms:W3CDTF">2021-06-22T22:31:17Z</dcterms:modified>
</cp:coreProperties>
</file>