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E7711-9924-4FB6-87F0-DC19BF6EE6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DACF2C-5C3C-4368-82E3-85D14592D9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E788A1-89C3-45AD-A7A2-4EA5D0F99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005427-AF89-4533-AE56-16A180BAA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826EE2-ACA3-4739-A5C3-0CB535F73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8284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B2C5F6-1C37-493E-9375-271E5616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2D59F6-0F5F-4AA5-BBF4-18E485250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87E8D9-6E98-4AD1-9905-97CBBCC5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9DE530-364F-4C72-B4A1-6450ECBAD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40D3A4-4E1F-4337-8902-319065250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5562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4530DB-9A9A-4A3E-8418-D0FDCE7AF0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8E2686-4FCC-41A9-9DC3-CF0CAFEDD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FCC916-51A9-4CF9-A420-520431C56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FFBBDC-2210-4028-BBE9-38BB0FF44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185685-9465-436B-BBE3-37BDC8F0F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11909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29CB0-FD89-4353-A815-A42A1F084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D84529-3E8A-4B25-87C7-E95BFAEF6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7C97B5-AEFB-4CB6-BC51-1DDDE04DB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BEC2AC-A789-4A7F-BCEB-7259F74D4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CC2BB-6033-4D14-8993-E30E1AD31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1432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378E5-AC4B-4D8D-8365-FAFD01B47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8617A9-2CB9-4969-A025-81FBACBD4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4E561D-DBCC-4FE4-9193-484ED9079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871D91-583D-4341-A88C-3A8F33E86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7AFECD-5512-4F15-8EB1-5DF6AC78B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7098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5ACF09-1FEA-4394-9537-39CF434B4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599642-197A-4B81-B997-6F1D65BB9B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3CB414-CA38-4FAB-AC10-41489D592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E02F1B-1FFE-49E4-B8E1-CD72E74B5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978467-A647-4BCD-A11E-55778E028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5E44B7-E978-49B8-8D11-4983A7AD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075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E880DD-0413-4F6F-BFC5-17D3FA4D1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3A3D82-F283-41E9-BAF3-7AE6B332C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BAF098-26F4-4158-B100-63CF83926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D59DBFE-82FC-437C-984F-6BA5810EE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50EA17-B21B-4CEB-8266-699B0CD369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89ECDB0-C592-49E2-BD88-B56DD75E1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88E0FDE-DF10-4033-829C-B8FDD095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073787F-C8F0-4F64-8EB1-442178FD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2734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1F30E-9BA3-4B48-9B5F-0A6670FCE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DE3284-B58F-4C4B-8FD5-00515835B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B3BC98-3321-4194-94A0-195A36F25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5EC830A-74C1-433F-8DF8-26DC63FD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3719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1A7FF48-7618-44FE-AD67-3CFB4691E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1DABEF6-9514-4647-A9B6-1118F5F6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624FC7E-FDAE-495E-8DCE-09D96C768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76973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86288-93A0-4FD6-9ECB-7F025B21B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5B2CD4-5E6B-4765-B8E2-AE5B7B9F1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8F12710-E033-41FD-8982-1C48EEA49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C8E9C2-6791-4070-A3BE-7000D0E99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12A22D-3D04-44B0-BB86-E49A33522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38DB57-3A02-4527-BEF5-66765E53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210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1A6A78-3D10-49CC-A13E-983D5F365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F6AC4D4-ABC2-4192-A661-C2B0A3F1CC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338FAF-0F14-4951-89F5-C7F2C7D26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20EFAF-2652-4EAF-812B-557ACA1F5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344CC8-398C-4885-A12D-5A9E69587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CB17A6-60D4-4186-9F47-E13C23EA4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67071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CBEC7A-1729-4C7A-A327-4DB7DF9EE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E223FD-6D33-4684-B5A8-44B6970BA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7B9603-AFBA-4F8F-8655-AF420C05AD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DCB0D-CDAE-4BCC-83DC-12FE2E0A30F4}" type="datetimeFigureOut">
              <a:rPr lang="es-EC" smtClean="0"/>
              <a:t>29/9/2020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F1A9F9-0AB8-42AC-A631-76B0D0003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E1E986-0103-4EEF-9763-171AB9F408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7D3B6-DD0A-45E5-90AE-11D92EB9B63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9148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9462">
              <a:srgbClr val="63B8D7"/>
            </a:gs>
            <a:gs pos="55500">
              <a:srgbClr val="B2DBB5"/>
            </a:gs>
            <a:gs pos="0">
              <a:srgbClr val="92D050"/>
            </a:gs>
            <a:gs pos="37000">
              <a:srgbClr val="89C9C6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3F347AE-CB2F-4511-BE44-2FCA8869BB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846" y="148662"/>
            <a:ext cx="2943225" cy="15525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5BA7F89B-56BE-4ED3-8F30-ACD9E66D2E10}"/>
              </a:ext>
            </a:extLst>
          </p:cNvPr>
          <p:cNvSpPr/>
          <p:nvPr/>
        </p:nvSpPr>
        <p:spPr>
          <a:xfrm>
            <a:off x="1463039" y="348651"/>
            <a:ext cx="6274191" cy="815927"/>
          </a:xfrm>
          <a:prstGeom prst="roundRect">
            <a:avLst/>
          </a:prstGeom>
          <a:gradFill>
            <a:gsLst>
              <a:gs pos="19462">
                <a:srgbClr val="63B8D7"/>
              </a:gs>
              <a:gs pos="55500">
                <a:srgbClr val="B2DBB5"/>
              </a:gs>
              <a:gs pos="0">
                <a:srgbClr val="92D050"/>
              </a:gs>
              <a:gs pos="37000">
                <a:srgbClr val="89C9C6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rgbClr val="92D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>
                <a:solidFill>
                  <a:schemeClr val="tx1"/>
                </a:solidFill>
                <a:latin typeface="Algerian" panose="04020705040A02060702" pitchFamily="82" charset="0"/>
              </a:rPr>
              <a:t>INVITACIÓN</a:t>
            </a:r>
            <a:endParaRPr lang="es-EC" sz="4000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00AAAAC-C844-40D1-8F6D-F0D1E4953E2D}"/>
              </a:ext>
            </a:extLst>
          </p:cNvPr>
          <p:cNvSpPr/>
          <p:nvPr/>
        </p:nvSpPr>
        <p:spPr>
          <a:xfrm>
            <a:off x="-112541" y="1378634"/>
            <a:ext cx="12139612" cy="53447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s-MX" sz="2400" dirty="0">
                <a:solidFill>
                  <a:schemeClr val="accent6">
                    <a:lumMod val="50000"/>
                  </a:schemeClr>
                </a:solidFill>
              </a:rPr>
              <a:t>Como lo indica la Constitución de la República del Ecuador en su art. 238 y el COOTAD en sus artículos 63 y 64 literal d, que se refiere a las instituciones del Estado, El proceso de Rendición de Cuentas y Participación Ciudadana. </a:t>
            </a:r>
          </a:p>
          <a:p>
            <a:pPr algn="just"/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s-MX" sz="2400" dirty="0">
                <a:solidFill>
                  <a:schemeClr val="accent6">
                    <a:lumMod val="50000"/>
                  </a:schemeClr>
                </a:solidFill>
              </a:rPr>
              <a:t>Las Autoridades del Gobierno Autónomo Descentralizado Parroquial Rural San Jacinto del Búa, invitan al Evento Público de Rendición de Cuentas del GAD Parroquial (Institución y Autoridades) correspondiente el año 2019, mismo que se realizará:</a:t>
            </a:r>
          </a:p>
          <a:p>
            <a:pPr algn="just"/>
            <a:r>
              <a:rPr lang="es-MX" sz="2400" dirty="0">
                <a:solidFill>
                  <a:schemeClr val="accent6">
                    <a:lumMod val="50000"/>
                  </a:schemeClr>
                </a:solidFill>
              </a:rPr>
              <a:t>	</a:t>
            </a:r>
          </a:p>
          <a:p>
            <a:pPr algn="just"/>
            <a:r>
              <a:rPr lang="es-MX" sz="2400" dirty="0">
                <a:solidFill>
                  <a:schemeClr val="accent6">
                    <a:lumMod val="50000"/>
                  </a:schemeClr>
                </a:solidFill>
              </a:rPr>
              <a:t>	FECHA</a:t>
            </a:r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: VIERNES 2 DE OCTUBRE DEL 2020</a:t>
            </a:r>
          </a:p>
          <a:p>
            <a:pPr algn="just"/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	HORA:  14:00 </a:t>
            </a:r>
          </a:p>
          <a:p>
            <a:pPr algn="just"/>
            <a:r>
              <a:rPr lang="es-EC" sz="2400" dirty="0">
                <a:solidFill>
                  <a:schemeClr val="accent6">
                    <a:lumMod val="50000"/>
                  </a:schemeClr>
                </a:solidFill>
              </a:rPr>
              <a:t>	LUGAR: SALON DE ACTOS CARLOS GAROFALO, GAD PARROQUIAL SAN JACINTO     	DEL BÚA.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8931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117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LIGIA RIVADENEIRA</dc:creator>
  <cp:lastModifiedBy>LIGIA RIVADENEIRA</cp:lastModifiedBy>
  <cp:revision>5</cp:revision>
  <dcterms:created xsi:type="dcterms:W3CDTF">2020-09-29T19:35:16Z</dcterms:created>
  <dcterms:modified xsi:type="dcterms:W3CDTF">2020-09-29T20:50:03Z</dcterms:modified>
</cp:coreProperties>
</file>